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embeddedFontLst>
    <p:embeddedFont>
      <p:font typeface="M PLUS Rounded 1c ExtraBold" panose="020B0604020202020204" charset="-128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ukta" panose="020B0604020202020204" charset="0"/>
      <p:regular r:id="rId49"/>
      <p:bold r:id="rId50"/>
    </p:embeddedFont>
    <p:embeddedFont>
      <p:font typeface="Mukta ExtraBold" panose="020B0604020202020204" charset="0"/>
      <p:bold r:id="rId51"/>
    </p:embeddedFont>
    <p:embeddedFont>
      <p:font typeface="Mukta Medium" panose="020B0604020202020204" charset="0"/>
      <p:regular r:id="rId52"/>
      <p:bold r:id="rId53"/>
    </p:embeddedFont>
    <p:embeddedFont>
      <p:font typeface="Mukta SemiBold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51">
          <p15:clr>
            <a:srgbClr val="9AA0A6"/>
          </p15:clr>
        </p15:guide>
        <p15:guide id="4" pos="3023">
          <p15:clr>
            <a:srgbClr val="9AA0A6"/>
          </p15:clr>
        </p15:guide>
        <p15:guide id="5" pos="706">
          <p15:clr>
            <a:srgbClr val="9AA0A6"/>
          </p15:clr>
        </p15:guide>
        <p15:guide id="6" pos="5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92" y="114"/>
      </p:cViewPr>
      <p:guideLst>
        <p:guide orient="horz" pos="2160"/>
        <p:guide pos="2880"/>
        <p:guide pos="2951"/>
        <p:guide pos="3023"/>
        <p:guide pos="706"/>
        <p:guide pos="5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827d395c_0_1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"/>
              <a:t>各会場について、支援組織の日付、大学名、ロゴを編集する必要があります</a:t>
            </a:r>
            <a:endParaRPr/>
          </a:p>
        </p:txBody>
      </p:sp>
      <p:sp>
        <p:nvSpPr>
          <p:cNvPr id="67" name="Google Shape;67;g7a827d395c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827d395c_0_1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a827d395c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827d395c_0_17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7a827d395c_0_1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827d395c_0_17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a827d395c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a827d395c_0_17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7a827d395c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827d395c_0_17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a827d395c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ab7396d9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7ab7396d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827d395c_0_17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7a827d395c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827d395c_0_17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7a827d395c_0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a827d395c_0_17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7a827d395c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827d395c_0_17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7a827d395c_0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d0904d85_0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52d0904d8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827d395c_0_18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a827d395c_0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838d4d1d_7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a838d4d1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827d395c_0_18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a827d395c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a827d395c_0_19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a827d395c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827d395c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7a827d395c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"/>
              <a:t>Let them know that they can start learning the first lesson of HTML&amp;CSS right away!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ca1e3ce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7ca1e3ce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ca1e3ce1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7ca1e3ce1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"/>
              <a:t>Make your resume stellar by earning a Progate Week of Learning certificate! All participants who complete the Week of Learning from Day 1 to Day 8 and submit their project in Webathon will be awarded certificates.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"/>
              <a:t>This proves you have great coding skills!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0f47e6c6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80f47e6c6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a827d395c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7a827d395c_0_20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g7a827d395c_0_20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a827d395c_0_20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7a827d395c_0_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827d395c_0_15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7a827d395c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827d395c_0_15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7a827d395c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827d395c_0_15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7a827d395c_0_1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827d395c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7a827d395c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of this slide is to </a:t>
            </a:r>
            <a:r>
              <a:rPr lang="ja"/>
              <a:t>give </a:t>
            </a:r>
            <a:r>
              <a:rPr lang="ja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 an overv</a:t>
            </a:r>
            <a:r>
              <a:rPr lang="ja"/>
              <a:t>iew of </a:t>
            </a:r>
            <a:r>
              <a:rPr lang="ja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development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130324ca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8130324c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827d395c_0_16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7a827d395c_0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827d395c_0_16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a827d395c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2">
  <p:cSld name="TITLE_AND_BODY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600"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600"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1">
  <p:cSld name="TITLE_AND_BODY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4110038" y="1574800"/>
            <a:ext cx="52293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19050" rIns="38100" bIns="19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33413" y="177800"/>
            <a:ext cx="7877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33413" y="1574800"/>
            <a:ext cx="38337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1pPr>
            <a:lvl2pPr marL="914400" lvl="1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2pPr>
            <a:lvl3pPr marL="1371600" lvl="2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1600"/>
            </a:lvl3pPr>
            <a:lvl4pPr marL="1828800" lvl="3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1600"/>
            </a:lvl4pPr>
            <a:lvl5pPr marL="2286000" lvl="4" indent="-3556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1600"/>
            </a:lvl5pPr>
            <a:lvl6pPr marL="2743200" lvl="5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6pPr>
            <a:lvl7pPr marL="3200400" lvl="6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600"/>
            </a:lvl7pPr>
            <a:lvl8pPr marL="3657600" lvl="7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600"/>
            </a:lvl8pPr>
            <a:lvl9pPr marL="4114800" lvl="8" indent="-285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6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N_fSgj6z8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573" y="0"/>
            <a:ext cx="9144000" cy="4235100"/>
          </a:xfrm>
          <a:prstGeom prst="rect">
            <a:avLst/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4410128" y="1602724"/>
            <a:ext cx="318933" cy="857913"/>
            <a:chOff x="3215101" y="989979"/>
            <a:chExt cx="486550" cy="1308792"/>
          </a:xfrm>
        </p:grpSpPr>
        <p:sp>
          <p:nvSpPr>
            <p:cNvPr id="71" name="Google Shape;71;p16"/>
            <p:cNvSpPr/>
            <p:nvPr/>
          </p:nvSpPr>
          <p:spPr>
            <a:xfrm>
              <a:off x="3215101" y="1223997"/>
              <a:ext cx="97500" cy="107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967" y="0"/>
                  </a:lnTo>
                  <a:lnTo>
                    <a:pt x="120000" y="0"/>
                  </a:lnTo>
                  <a:lnTo>
                    <a:pt x="7129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EEFC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3585251" y="989979"/>
              <a:ext cx="116400" cy="130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966" y="0"/>
                  </a:moveTo>
                  <a:lnTo>
                    <a:pt x="120000" y="120000"/>
                  </a:lnTo>
                  <a:lnTo>
                    <a:pt x="27114" y="120000"/>
                  </a:lnTo>
                  <a:lnTo>
                    <a:pt x="0" y="6000"/>
                  </a:lnTo>
                  <a:lnTo>
                    <a:pt x="28456" y="0"/>
                  </a:lnTo>
                  <a:lnTo>
                    <a:pt x="64966" y="0"/>
                  </a:lnTo>
                  <a:close/>
                </a:path>
              </a:pathLst>
            </a:custGeom>
            <a:solidFill>
              <a:srgbClr val="EEFC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3520239" y="1190271"/>
              <a:ext cx="91200" cy="11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472" y="119999"/>
                  </a:moveTo>
                  <a:lnTo>
                    <a:pt x="0" y="0"/>
                  </a:lnTo>
                  <a:lnTo>
                    <a:pt x="91461" y="0"/>
                  </a:lnTo>
                  <a:lnTo>
                    <a:pt x="120000" y="119999"/>
                  </a:lnTo>
                  <a:lnTo>
                    <a:pt x="15472" y="119999"/>
                  </a:lnTo>
                  <a:close/>
                </a:path>
              </a:pathLst>
            </a:custGeom>
            <a:solidFill>
              <a:srgbClr val="EEFCFC">
                <a:alpha val="625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3374490" y="1224065"/>
              <a:ext cx="157200" cy="107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000" y="0"/>
                  </a:moveTo>
                  <a:lnTo>
                    <a:pt x="120000" y="119999"/>
                  </a:lnTo>
                  <a:lnTo>
                    <a:pt x="0" y="119999"/>
                  </a:lnTo>
                  <a:lnTo>
                    <a:pt x="8200" y="0"/>
                  </a:lnTo>
                  <a:lnTo>
                    <a:pt x="111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3272780" y="1190271"/>
              <a:ext cx="112200" cy="11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477" y="119999"/>
                  </a:moveTo>
                  <a:lnTo>
                    <a:pt x="120000" y="0"/>
                  </a:lnTo>
                  <a:lnTo>
                    <a:pt x="33161" y="0"/>
                  </a:lnTo>
                  <a:lnTo>
                    <a:pt x="0" y="119999"/>
                  </a:lnTo>
                  <a:lnTo>
                    <a:pt x="108477" y="119999"/>
                  </a:lnTo>
                  <a:close/>
                </a:path>
              </a:pathLst>
            </a:custGeom>
            <a:solidFill>
              <a:srgbClr val="EEFCFC">
                <a:alpha val="625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6"/>
          <p:cNvSpPr/>
          <p:nvPr/>
        </p:nvSpPr>
        <p:spPr>
          <a:xfrm>
            <a:off x="4559527" y="1513288"/>
            <a:ext cx="199500" cy="51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869" y="61838"/>
                </a:moveTo>
                <a:cubicBezTo>
                  <a:pt x="84347" y="46719"/>
                  <a:pt x="84347" y="46719"/>
                  <a:pt x="84347" y="46719"/>
                </a:cubicBezTo>
                <a:cubicBezTo>
                  <a:pt x="84347" y="46719"/>
                  <a:pt x="88000" y="58433"/>
                  <a:pt x="75478" y="72190"/>
                </a:cubicBezTo>
                <a:cubicBezTo>
                  <a:pt x="59652" y="89625"/>
                  <a:pt x="0" y="120000"/>
                  <a:pt x="0" y="120000"/>
                </a:cubicBezTo>
                <a:cubicBezTo>
                  <a:pt x="0" y="0"/>
                  <a:pt x="0" y="0"/>
                  <a:pt x="0" y="0"/>
                </a:cubicBezTo>
                <a:cubicBezTo>
                  <a:pt x="68000" y="0"/>
                  <a:pt x="68000" y="0"/>
                  <a:pt x="68000" y="0"/>
                </a:cubicBezTo>
                <a:cubicBezTo>
                  <a:pt x="68000" y="0"/>
                  <a:pt x="94086" y="14506"/>
                  <a:pt x="105739" y="28331"/>
                </a:cubicBezTo>
                <a:cubicBezTo>
                  <a:pt x="120000" y="45221"/>
                  <a:pt x="104869" y="61838"/>
                  <a:pt x="104869" y="61838"/>
                </a:cubicBezTo>
                <a:close/>
              </a:path>
            </a:pathLst>
          </a:custGeom>
          <a:solidFill>
            <a:srgbClr val="FFEF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358823" y="1513288"/>
            <a:ext cx="200700" cy="51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130" y="61838"/>
                </a:moveTo>
                <a:cubicBezTo>
                  <a:pt x="35652" y="46719"/>
                  <a:pt x="35652" y="46719"/>
                  <a:pt x="35652" y="46719"/>
                </a:cubicBezTo>
                <a:cubicBezTo>
                  <a:pt x="35652" y="46719"/>
                  <a:pt x="32000" y="58433"/>
                  <a:pt x="44521" y="72190"/>
                </a:cubicBezTo>
                <a:cubicBezTo>
                  <a:pt x="60347" y="89625"/>
                  <a:pt x="120000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52000" y="0"/>
                  <a:pt x="52000" y="0"/>
                  <a:pt x="52000" y="0"/>
                </a:cubicBezTo>
                <a:cubicBezTo>
                  <a:pt x="52000" y="0"/>
                  <a:pt x="25913" y="14506"/>
                  <a:pt x="14260" y="28331"/>
                </a:cubicBezTo>
                <a:cubicBezTo>
                  <a:pt x="0" y="45221"/>
                  <a:pt x="15130" y="61838"/>
                  <a:pt x="15130" y="61838"/>
                </a:cubicBezTo>
                <a:close/>
              </a:path>
            </a:pathLst>
          </a:custGeom>
          <a:solidFill>
            <a:srgbClr val="FFEF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559527" y="1513288"/>
            <a:ext cx="133200" cy="34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675" y="61806"/>
                </a:moveTo>
                <a:cubicBezTo>
                  <a:pt x="84415" y="46655"/>
                  <a:pt x="84415" y="46655"/>
                  <a:pt x="84415" y="46655"/>
                </a:cubicBezTo>
                <a:cubicBezTo>
                  <a:pt x="84415" y="46655"/>
                  <a:pt x="88051" y="58394"/>
                  <a:pt x="75324" y="72140"/>
                </a:cubicBezTo>
                <a:cubicBezTo>
                  <a:pt x="59740" y="89598"/>
                  <a:pt x="0" y="120000"/>
                  <a:pt x="0" y="120000"/>
                </a:cubicBezTo>
                <a:cubicBezTo>
                  <a:pt x="0" y="0"/>
                  <a:pt x="0" y="0"/>
                  <a:pt x="0" y="0"/>
                </a:cubicBezTo>
                <a:cubicBezTo>
                  <a:pt x="68051" y="0"/>
                  <a:pt x="68051" y="0"/>
                  <a:pt x="68051" y="0"/>
                </a:cubicBezTo>
                <a:cubicBezTo>
                  <a:pt x="68051" y="0"/>
                  <a:pt x="94025" y="14548"/>
                  <a:pt x="105714" y="28294"/>
                </a:cubicBezTo>
                <a:cubicBezTo>
                  <a:pt x="119999" y="45150"/>
                  <a:pt x="104675" y="61806"/>
                  <a:pt x="104675" y="61806"/>
                </a:cubicBezTo>
                <a:close/>
              </a:path>
            </a:pathLst>
          </a:custGeom>
          <a:solidFill>
            <a:srgbClr val="FFC5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425372" y="1513288"/>
            <a:ext cx="134400" cy="34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324" y="61806"/>
                </a:moveTo>
                <a:cubicBezTo>
                  <a:pt x="35584" y="46655"/>
                  <a:pt x="35584" y="46655"/>
                  <a:pt x="35584" y="46655"/>
                </a:cubicBezTo>
                <a:cubicBezTo>
                  <a:pt x="35584" y="46655"/>
                  <a:pt x="31948" y="58394"/>
                  <a:pt x="44675" y="72140"/>
                </a:cubicBezTo>
                <a:cubicBezTo>
                  <a:pt x="60259" y="89598"/>
                  <a:pt x="119999" y="120000"/>
                  <a:pt x="119999" y="120000"/>
                </a:cubicBezTo>
                <a:cubicBezTo>
                  <a:pt x="119999" y="0"/>
                  <a:pt x="119999" y="0"/>
                  <a:pt x="119999" y="0"/>
                </a:cubicBezTo>
                <a:cubicBezTo>
                  <a:pt x="51948" y="0"/>
                  <a:pt x="51948" y="0"/>
                  <a:pt x="51948" y="0"/>
                </a:cubicBezTo>
                <a:cubicBezTo>
                  <a:pt x="51948" y="0"/>
                  <a:pt x="25974" y="14548"/>
                  <a:pt x="14285" y="28294"/>
                </a:cubicBezTo>
                <a:cubicBezTo>
                  <a:pt x="0" y="45150"/>
                  <a:pt x="15324" y="61806"/>
                  <a:pt x="15324" y="61806"/>
                </a:cubicBezTo>
                <a:close/>
              </a:path>
            </a:pathLst>
          </a:custGeom>
          <a:solidFill>
            <a:srgbClr val="FFC5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714625" y="2112433"/>
            <a:ext cx="3710100" cy="115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227" y="16490"/>
                </a:moveTo>
                <a:cubicBezTo>
                  <a:pt x="102311" y="16490"/>
                  <a:pt x="99593" y="19201"/>
                  <a:pt x="97298" y="23855"/>
                </a:cubicBezTo>
                <a:cubicBezTo>
                  <a:pt x="94749" y="9804"/>
                  <a:pt x="89989" y="316"/>
                  <a:pt x="84539" y="316"/>
                </a:cubicBezTo>
                <a:cubicBezTo>
                  <a:pt x="78906" y="316"/>
                  <a:pt x="74019" y="10391"/>
                  <a:pt x="71526" y="25256"/>
                </a:cubicBezTo>
                <a:cubicBezTo>
                  <a:pt x="70569" y="25301"/>
                  <a:pt x="69639" y="25662"/>
                  <a:pt x="68738" y="26295"/>
                </a:cubicBezTo>
                <a:cubicBezTo>
                  <a:pt x="66766" y="23177"/>
                  <a:pt x="64555" y="21415"/>
                  <a:pt x="62203" y="21415"/>
                </a:cubicBezTo>
                <a:cubicBezTo>
                  <a:pt x="61457" y="21415"/>
                  <a:pt x="60725" y="21596"/>
                  <a:pt x="60007" y="21957"/>
                </a:cubicBezTo>
                <a:cubicBezTo>
                  <a:pt x="59288" y="21596"/>
                  <a:pt x="58556" y="21415"/>
                  <a:pt x="57824" y="21415"/>
                </a:cubicBezTo>
                <a:cubicBezTo>
                  <a:pt x="55486" y="21415"/>
                  <a:pt x="53289" y="23132"/>
                  <a:pt x="51332" y="26204"/>
                </a:cubicBezTo>
                <a:cubicBezTo>
                  <a:pt x="50402" y="25617"/>
                  <a:pt x="49444" y="25256"/>
                  <a:pt x="48459" y="25210"/>
                </a:cubicBezTo>
                <a:cubicBezTo>
                  <a:pt x="45980" y="10210"/>
                  <a:pt x="41051" y="0"/>
                  <a:pt x="35390" y="0"/>
                </a:cubicBezTo>
                <a:cubicBezTo>
                  <a:pt x="29926" y="0"/>
                  <a:pt x="25151" y="9533"/>
                  <a:pt x="22588" y="23674"/>
                </a:cubicBezTo>
                <a:cubicBezTo>
                  <a:pt x="20321" y="19156"/>
                  <a:pt x="17645" y="16490"/>
                  <a:pt x="14772" y="16490"/>
                </a:cubicBezTo>
                <a:cubicBezTo>
                  <a:pt x="6618" y="16490"/>
                  <a:pt x="0" y="37725"/>
                  <a:pt x="0" y="63885"/>
                </a:cubicBezTo>
                <a:cubicBezTo>
                  <a:pt x="0" y="90090"/>
                  <a:pt x="6618" y="111280"/>
                  <a:pt x="14772" y="111280"/>
                </a:cubicBezTo>
                <a:cubicBezTo>
                  <a:pt x="20237" y="111280"/>
                  <a:pt x="25011" y="101746"/>
                  <a:pt x="27574" y="87605"/>
                </a:cubicBezTo>
                <a:cubicBezTo>
                  <a:pt x="29799" y="92078"/>
                  <a:pt x="32432" y="94698"/>
                  <a:pt x="35263" y="94743"/>
                </a:cubicBezTo>
                <a:cubicBezTo>
                  <a:pt x="37742" y="109789"/>
                  <a:pt x="42656" y="119999"/>
                  <a:pt x="48318" y="119999"/>
                </a:cubicBezTo>
                <a:cubicBezTo>
                  <a:pt x="50641" y="119999"/>
                  <a:pt x="52838" y="118283"/>
                  <a:pt x="54796" y="115210"/>
                </a:cubicBezTo>
                <a:cubicBezTo>
                  <a:pt x="55782" y="115843"/>
                  <a:pt x="56782" y="116204"/>
                  <a:pt x="57824" y="116204"/>
                </a:cubicBezTo>
                <a:cubicBezTo>
                  <a:pt x="58556" y="116204"/>
                  <a:pt x="59288" y="116024"/>
                  <a:pt x="60007" y="115662"/>
                </a:cubicBezTo>
                <a:cubicBezTo>
                  <a:pt x="60725" y="116024"/>
                  <a:pt x="61457" y="116204"/>
                  <a:pt x="62203" y="116204"/>
                </a:cubicBezTo>
                <a:cubicBezTo>
                  <a:pt x="63274" y="116204"/>
                  <a:pt x="64330" y="115843"/>
                  <a:pt x="65330" y="115120"/>
                </a:cubicBezTo>
                <a:cubicBezTo>
                  <a:pt x="67301" y="118237"/>
                  <a:pt x="69527" y="119999"/>
                  <a:pt x="71878" y="119999"/>
                </a:cubicBezTo>
                <a:cubicBezTo>
                  <a:pt x="77497" y="119999"/>
                  <a:pt x="82384" y="109924"/>
                  <a:pt x="84877" y="95105"/>
                </a:cubicBezTo>
                <a:cubicBezTo>
                  <a:pt x="87665" y="94879"/>
                  <a:pt x="90271" y="92213"/>
                  <a:pt x="92468" y="87695"/>
                </a:cubicBezTo>
                <a:cubicBezTo>
                  <a:pt x="95031" y="101792"/>
                  <a:pt x="99777" y="111234"/>
                  <a:pt x="105227" y="111234"/>
                </a:cubicBezTo>
                <a:cubicBezTo>
                  <a:pt x="113395" y="111234"/>
                  <a:pt x="120000" y="90045"/>
                  <a:pt x="120000" y="63885"/>
                </a:cubicBezTo>
                <a:cubicBezTo>
                  <a:pt x="120000" y="37680"/>
                  <a:pt x="113395" y="16490"/>
                  <a:pt x="105227" y="16490"/>
                </a:cubicBezTo>
                <a:close/>
              </a:path>
            </a:pathLst>
          </a:custGeom>
          <a:solidFill>
            <a:srgbClr val="D4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76213" y="1478660"/>
            <a:ext cx="2568600" cy="149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664" y="46579"/>
                </a:moveTo>
                <a:cubicBezTo>
                  <a:pt x="97179" y="46579"/>
                  <a:pt x="95755" y="46824"/>
                  <a:pt x="94372" y="47314"/>
                </a:cubicBezTo>
                <a:cubicBezTo>
                  <a:pt x="91423" y="33070"/>
                  <a:pt x="83532" y="22852"/>
                  <a:pt x="74257" y="22852"/>
                </a:cubicBezTo>
                <a:cubicBezTo>
                  <a:pt x="68725" y="22852"/>
                  <a:pt x="63701" y="26456"/>
                  <a:pt x="59918" y="32405"/>
                </a:cubicBezTo>
                <a:cubicBezTo>
                  <a:pt x="56155" y="26666"/>
                  <a:pt x="51213" y="23202"/>
                  <a:pt x="45783" y="23202"/>
                </a:cubicBezTo>
                <a:cubicBezTo>
                  <a:pt x="44277" y="23202"/>
                  <a:pt x="42793" y="23482"/>
                  <a:pt x="41349" y="24006"/>
                </a:cubicBezTo>
                <a:cubicBezTo>
                  <a:pt x="38359" y="10008"/>
                  <a:pt x="30528" y="0"/>
                  <a:pt x="21335" y="0"/>
                </a:cubicBezTo>
                <a:cubicBezTo>
                  <a:pt x="9559" y="0"/>
                  <a:pt x="0" y="16447"/>
                  <a:pt x="0" y="36710"/>
                </a:cubicBezTo>
                <a:cubicBezTo>
                  <a:pt x="0" y="56972"/>
                  <a:pt x="9559" y="73420"/>
                  <a:pt x="21335" y="73420"/>
                </a:cubicBezTo>
                <a:cubicBezTo>
                  <a:pt x="22861" y="73420"/>
                  <a:pt x="24345" y="73140"/>
                  <a:pt x="25769" y="72615"/>
                </a:cubicBezTo>
                <a:cubicBezTo>
                  <a:pt x="28779" y="86614"/>
                  <a:pt x="36610" y="96622"/>
                  <a:pt x="45783" y="96622"/>
                </a:cubicBezTo>
                <a:cubicBezTo>
                  <a:pt x="51315" y="96622"/>
                  <a:pt x="56338" y="93018"/>
                  <a:pt x="60122" y="87069"/>
                </a:cubicBezTo>
                <a:cubicBezTo>
                  <a:pt x="63884" y="92808"/>
                  <a:pt x="68827" y="96272"/>
                  <a:pt x="74257" y="96272"/>
                </a:cubicBezTo>
                <a:cubicBezTo>
                  <a:pt x="75722" y="96272"/>
                  <a:pt x="77166" y="96027"/>
                  <a:pt x="78549" y="95538"/>
                </a:cubicBezTo>
                <a:cubicBezTo>
                  <a:pt x="81477" y="109781"/>
                  <a:pt x="89369" y="120000"/>
                  <a:pt x="98664" y="120000"/>
                </a:cubicBezTo>
                <a:cubicBezTo>
                  <a:pt x="110440" y="120000"/>
                  <a:pt x="120000" y="103552"/>
                  <a:pt x="120000" y="83289"/>
                </a:cubicBezTo>
                <a:cubicBezTo>
                  <a:pt x="120000" y="63027"/>
                  <a:pt x="110440" y="46579"/>
                  <a:pt x="98664" y="46579"/>
                </a:cubicBezTo>
                <a:close/>
              </a:path>
            </a:pathLst>
          </a:custGeom>
          <a:solidFill>
            <a:srgbClr val="D4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396037" y="1631060"/>
            <a:ext cx="2567100" cy="149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1339" y="46579"/>
                </a:moveTo>
                <a:cubicBezTo>
                  <a:pt x="22803" y="46579"/>
                  <a:pt x="24248" y="46824"/>
                  <a:pt x="25631" y="47314"/>
                </a:cubicBezTo>
                <a:cubicBezTo>
                  <a:pt x="28560" y="33070"/>
                  <a:pt x="36453" y="22852"/>
                  <a:pt x="45750" y="22852"/>
                </a:cubicBezTo>
                <a:cubicBezTo>
                  <a:pt x="51262" y="22852"/>
                  <a:pt x="56307" y="26456"/>
                  <a:pt x="60091" y="32405"/>
                </a:cubicBezTo>
                <a:cubicBezTo>
                  <a:pt x="63854" y="26666"/>
                  <a:pt x="68798" y="23202"/>
                  <a:pt x="74209" y="23202"/>
                </a:cubicBezTo>
                <a:cubicBezTo>
                  <a:pt x="75734" y="23202"/>
                  <a:pt x="77219" y="23482"/>
                  <a:pt x="78643" y="24006"/>
                </a:cubicBezTo>
                <a:cubicBezTo>
                  <a:pt x="81654" y="10008"/>
                  <a:pt x="89486" y="0"/>
                  <a:pt x="98660" y="0"/>
                </a:cubicBezTo>
                <a:cubicBezTo>
                  <a:pt x="110459" y="0"/>
                  <a:pt x="119999" y="16447"/>
                  <a:pt x="119999" y="36710"/>
                </a:cubicBezTo>
                <a:cubicBezTo>
                  <a:pt x="119999" y="56972"/>
                  <a:pt x="110459" y="73420"/>
                  <a:pt x="98660" y="73420"/>
                </a:cubicBezTo>
                <a:cubicBezTo>
                  <a:pt x="97135" y="73420"/>
                  <a:pt x="95670" y="73140"/>
                  <a:pt x="94226" y="72615"/>
                </a:cubicBezTo>
                <a:cubicBezTo>
                  <a:pt x="91215" y="86614"/>
                  <a:pt x="83403" y="96622"/>
                  <a:pt x="74209" y="96622"/>
                </a:cubicBezTo>
                <a:cubicBezTo>
                  <a:pt x="68696" y="96622"/>
                  <a:pt x="63651" y="93018"/>
                  <a:pt x="59867" y="87069"/>
                </a:cubicBezTo>
                <a:cubicBezTo>
                  <a:pt x="56104" y="92808"/>
                  <a:pt x="51161" y="96272"/>
                  <a:pt x="45750" y="96272"/>
                </a:cubicBezTo>
                <a:cubicBezTo>
                  <a:pt x="44285" y="96272"/>
                  <a:pt x="42841" y="96027"/>
                  <a:pt x="41457" y="95538"/>
                </a:cubicBezTo>
                <a:cubicBezTo>
                  <a:pt x="38528" y="109781"/>
                  <a:pt x="30615" y="120000"/>
                  <a:pt x="21339" y="120000"/>
                </a:cubicBezTo>
                <a:cubicBezTo>
                  <a:pt x="9560" y="120000"/>
                  <a:pt x="0" y="103552"/>
                  <a:pt x="0" y="83289"/>
                </a:cubicBezTo>
                <a:cubicBezTo>
                  <a:pt x="0" y="63027"/>
                  <a:pt x="9560" y="46579"/>
                  <a:pt x="21339" y="46579"/>
                </a:cubicBezTo>
                <a:close/>
              </a:path>
            </a:pathLst>
          </a:custGeom>
          <a:solidFill>
            <a:srgbClr val="D4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335" y="1135614"/>
            <a:ext cx="9142500" cy="349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0" y="4348075"/>
            <a:ext cx="9144000" cy="25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864976" y="4375300"/>
            <a:ext cx="64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</a:pP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W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K</a:t>
            </a:r>
            <a:r>
              <a:rPr lang="ja" sz="4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O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r>
              <a:rPr lang="ja" sz="4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L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A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N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N</a:t>
            </a:r>
            <a:r>
              <a:rPr lang="ja" sz="7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45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G</a:t>
            </a:r>
            <a:endParaRPr sz="45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77675" y="4975002"/>
            <a:ext cx="6937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07.05.20   |  M S Ramaiah Institute of Technology </a:t>
            </a:r>
            <a:endParaRPr sz="1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96325" y="5811975"/>
            <a:ext cx="487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799B3"/>
                </a:solidFill>
                <a:latin typeface="Mukta"/>
                <a:ea typeface="Mukta"/>
                <a:cs typeface="Mukta"/>
                <a:sym typeface="Mukta"/>
              </a:rPr>
              <a:t>Supported by　</a:t>
            </a:r>
            <a:endParaRPr>
              <a:solidFill>
                <a:srgbClr val="8799B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799B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4150124" y="656616"/>
            <a:ext cx="842550" cy="946092"/>
            <a:chOff x="4109577" y="690772"/>
            <a:chExt cx="923646" cy="1037154"/>
          </a:xfrm>
        </p:grpSpPr>
        <p:grpSp>
          <p:nvGrpSpPr>
            <p:cNvPr id="89" name="Google Shape;89;p16"/>
            <p:cNvGrpSpPr/>
            <p:nvPr/>
          </p:nvGrpSpPr>
          <p:grpSpPr>
            <a:xfrm>
              <a:off x="4109577" y="690772"/>
              <a:ext cx="923646" cy="1037154"/>
              <a:chOff x="4048125" y="660400"/>
              <a:chExt cx="1046150" cy="1174713"/>
            </a:xfrm>
          </p:grpSpPr>
          <p:sp>
            <p:nvSpPr>
              <p:cNvPr id="90" name="Google Shape;90;p16"/>
              <p:cNvSpPr/>
              <p:nvPr/>
            </p:nvSpPr>
            <p:spPr>
              <a:xfrm>
                <a:off x="4048125" y="1368425"/>
                <a:ext cx="201600" cy="447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2536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14827" y="74752"/>
                      <a:pt x="114827" y="74752"/>
                      <a:pt x="114827" y="74752"/>
                    </a:cubicBezTo>
                    <a:cubicBezTo>
                      <a:pt x="114827" y="74752"/>
                      <a:pt x="98017" y="83148"/>
                      <a:pt x="82500" y="93527"/>
                    </a:cubicBezTo>
                    <a:cubicBezTo>
                      <a:pt x="68793" y="102740"/>
                      <a:pt x="53017" y="120000"/>
                      <a:pt x="53017" y="120000"/>
                    </a:cubicBezTo>
                    <a:cubicBezTo>
                      <a:pt x="15258" y="112653"/>
                      <a:pt x="15258" y="112653"/>
                      <a:pt x="15258" y="112653"/>
                    </a:cubicBezTo>
                    <a:lnTo>
                      <a:pt x="0" y="325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4892675" y="1368425"/>
                <a:ext cx="201600" cy="447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5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172" y="74752"/>
                      <a:pt x="5172" y="74752"/>
                      <a:pt x="5172" y="74752"/>
                    </a:cubicBezTo>
                    <a:cubicBezTo>
                      <a:pt x="5172" y="74752"/>
                      <a:pt x="21982" y="83148"/>
                      <a:pt x="37500" y="93527"/>
                    </a:cubicBezTo>
                    <a:cubicBezTo>
                      <a:pt x="51206" y="102740"/>
                      <a:pt x="66982" y="120000"/>
                      <a:pt x="66982" y="120000"/>
                    </a:cubicBezTo>
                    <a:cubicBezTo>
                      <a:pt x="104741" y="112653"/>
                      <a:pt x="104741" y="112653"/>
                      <a:pt x="104741" y="112653"/>
                    </a:cubicBezTo>
                    <a:lnTo>
                      <a:pt x="120000" y="325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4249737" y="1679575"/>
                <a:ext cx="322200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3983" y="90243"/>
                    </a:moveTo>
                    <a:cubicBezTo>
                      <a:pt x="67642" y="120000"/>
                      <a:pt x="120000" y="103902"/>
                      <a:pt x="120000" y="103902"/>
                    </a:cubicBezTo>
                    <a:cubicBezTo>
                      <a:pt x="120000" y="49756"/>
                      <a:pt x="120000" y="49756"/>
                      <a:pt x="120000" y="49756"/>
                    </a:cubicBezTo>
                    <a:cubicBezTo>
                      <a:pt x="120000" y="49756"/>
                      <a:pt x="77560" y="44390"/>
                      <a:pt x="52520" y="36097"/>
                    </a:cubicBezTo>
                    <a:cubicBezTo>
                      <a:pt x="23089" y="26341"/>
                      <a:pt x="3414" y="0"/>
                      <a:pt x="3414" y="0"/>
                    </a:cubicBezTo>
                    <a:cubicBezTo>
                      <a:pt x="3414" y="0"/>
                      <a:pt x="0" y="60000"/>
                      <a:pt x="33983" y="90243"/>
                    </a:cubicBezTo>
                    <a:close/>
                  </a:path>
                </a:pathLst>
              </a:custGeom>
              <a:solidFill>
                <a:srgbClr val="30C8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4572000" y="1679575"/>
                <a:ext cx="320700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6016" y="90243"/>
                    </a:moveTo>
                    <a:cubicBezTo>
                      <a:pt x="52357" y="120000"/>
                      <a:pt x="0" y="103902"/>
                      <a:pt x="0" y="103902"/>
                    </a:cubicBezTo>
                    <a:cubicBezTo>
                      <a:pt x="0" y="49756"/>
                      <a:pt x="0" y="49756"/>
                      <a:pt x="0" y="49756"/>
                    </a:cubicBezTo>
                    <a:cubicBezTo>
                      <a:pt x="0" y="49756"/>
                      <a:pt x="42439" y="44390"/>
                      <a:pt x="67479" y="36097"/>
                    </a:cubicBezTo>
                    <a:cubicBezTo>
                      <a:pt x="96910" y="26341"/>
                      <a:pt x="116585" y="0"/>
                      <a:pt x="116585" y="0"/>
                    </a:cubicBezTo>
                    <a:cubicBezTo>
                      <a:pt x="116585" y="0"/>
                      <a:pt x="120000" y="60000"/>
                      <a:pt x="86016" y="90243"/>
                    </a:cubicBezTo>
                    <a:close/>
                  </a:path>
                </a:pathLst>
              </a:custGeom>
              <a:solidFill>
                <a:srgbClr val="30C8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4278312" y="1725613"/>
                <a:ext cx="2937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854" y="94861"/>
                    </a:moveTo>
                    <a:cubicBezTo>
                      <a:pt x="72106" y="120000"/>
                      <a:pt x="120000" y="116205"/>
                      <a:pt x="120000" y="116205"/>
                    </a:cubicBezTo>
                    <a:cubicBezTo>
                      <a:pt x="120000" y="48379"/>
                      <a:pt x="120000" y="48379"/>
                      <a:pt x="120000" y="48379"/>
                    </a:cubicBezTo>
                    <a:cubicBezTo>
                      <a:pt x="120000" y="48379"/>
                      <a:pt x="75667" y="47430"/>
                      <a:pt x="49851" y="39367"/>
                    </a:cubicBezTo>
                    <a:cubicBezTo>
                      <a:pt x="19584" y="29881"/>
                      <a:pt x="0" y="0"/>
                      <a:pt x="0" y="0"/>
                    </a:cubicBezTo>
                    <a:cubicBezTo>
                      <a:pt x="0" y="0"/>
                      <a:pt x="1246" y="69249"/>
                      <a:pt x="36854" y="94861"/>
                    </a:cubicBezTo>
                    <a:close/>
                  </a:path>
                </a:pathLst>
              </a:custGeom>
              <a:solidFill>
                <a:srgbClr val="4CCF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572000" y="1725613"/>
                <a:ext cx="2922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3145" y="94861"/>
                    </a:moveTo>
                    <a:cubicBezTo>
                      <a:pt x="47893" y="120000"/>
                      <a:pt x="0" y="116205"/>
                      <a:pt x="0" y="116205"/>
                    </a:cubicBezTo>
                    <a:cubicBezTo>
                      <a:pt x="0" y="48379"/>
                      <a:pt x="0" y="48379"/>
                      <a:pt x="0" y="48379"/>
                    </a:cubicBezTo>
                    <a:cubicBezTo>
                      <a:pt x="0" y="48379"/>
                      <a:pt x="44332" y="47430"/>
                      <a:pt x="70148" y="39367"/>
                    </a:cubicBezTo>
                    <a:cubicBezTo>
                      <a:pt x="100415" y="29881"/>
                      <a:pt x="120000" y="0"/>
                      <a:pt x="120000" y="0"/>
                    </a:cubicBezTo>
                    <a:cubicBezTo>
                      <a:pt x="120000" y="0"/>
                      <a:pt x="118753" y="69249"/>
                      <a:pt x="83145" y="94861"/>
                    </a:cubicBezTo>
                    <a:close/>
                  </a:path>
                </a:pathLst>
              </a:custGeom>
              <a:solidFill>
                <a:srgbClr val="30C8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235450" y="660400"/>
                <a:ext cx="336600" cy="10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70" y="84846"/>
                    </a:moveTo>
                    <a:cubicBezTo>
                      <a:pt x="3260" y="86839"/>
                      <a:pt x="1707" y="91507"/>
                      <a:pt x="931" y="96612"/>
                    </a:cubicBezTo>
                    <a:cubicBezTo>
                      <a:pt x="155" y="101766"/>
                      <a:pt x="0" y="107309"/>
                      <a:pt x="0" y="110081"/>
                    </a:cubicBezTo>
                    <a:cubicBezTo>
                      <a:pt x="0" y="120000"/>
                      <a:pt x="120000" y="119173"/>
                      <a:pt x="120000" y="119173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0"/>
                      <a:pt x="64269" y="11912"/>
                      <a:pt x="30116" y="43760"/>
                    </a:cubicBezTo>
                    <a:cubicBezTo>
                      <a:pt x="13195" y="59416"/>
                      <a:pt x="5122" y="75705"/>
                      <a:pt x="3570" y="848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572000" y="660400"/>
                <a:ext cx="335100" cy="10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6429" y="84846"/>
                    </a:moveTo>
                    <a:cubicBezTo>
                      <a:pt x="116739" y="86839"/>
                      <a:pt x="118292" y="91507"/>
                      <a:pt x="119068" y="96612"/>
                    </a:cubicBezTo>
                    <a:cubicBezTo>
                      <a:pt x="119844" y="101766"/>
                      <a:pt x="120000" y="107309"/>
                      <a:pt x="120000" y="110081"/>
                    </a:cubicBezTo>
                    <a:cubicBezTo>
                      <a:pt x="120000" y="120000"/>
                      <a:pt x="0" y="119173"/>
                      <a:pt x="0" y="1191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5730" y="11912"/>
                      <a:pt x="89883" y="43760"/>
                    </a:cubicBezTo>
                    <a:cubicBezTo>
                      <a:pt x="106804" y="59416"/>
                      <a:pt x="114877" y="75705"/>
                      <a:pt x="116429" y="848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83087" y="855662"/>
                <a:ext cx="18900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5591" y="0"/>
                    </a:moveTo>
                    <a:cubicBezTo>
                      <a:pt x="10301" y="21573"/>
                      <a:pt x="5011" y="43820"/>
                      <a:pt x="0" y="68089"/>
                    </a:cubicBezTo>
                    <a:cubicBezTo>
                      <a:pt x="33132" y="100449"/>
                      <a:pt x="74617" y="120000"/>
                      <a:pt x="12000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37752"/>
                      <a:pt x="120000" y="37752"/>
                      <a:pt x="120000" y="37752"/>
                    </a:cubicBezTo>
                    <a:cubicBezTo>
                      <a:pt x="120000" y="37752"/>
                      <a:pt x="120000" y="37752"/>
                      <a:pt x="120000" y="37752"/>
                    </a:cubicBezTo>
                    <a:cubicBezTo>
                      <a:pt x="81577" y="37752"/>
                      <a:pt x="45661" y="24269"/>
                      <a:pt x="15591" y="0"/>
                    </a:cubicBezTo>
                    <a:close/>
                  </a:path>
                </a:pathLst>
              </a:custGeom>
              <a:solidFill>
                <a:srgbClr val="30C8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572000" y="855662"/>
                <a:ext cx="18720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7752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45382" y="120000"/>
                      <a:pt x="86867" y="100449"/>
                      <a:pt x="120000" y="68089"/>
                    </a:cubicBezTo>
                    <a:cubicBezTo>
                      <a:pt x="114988" y="43820"/>
                      <a:pt x="109698" y="21573"/>
                      <a:pt x="104408" y="0"/>
                    </a:cubicBezTo>
                    <a:cubicBezTo>
                      <a:pt x="74338" y="24269"/>
                      <a:pt x="38422" y="37752"/>
                      <a:pt x="0" y="37752"/>
                    </a:cubicBezTo>
                    <a:close/>
                  </a:path>
                </a:pathLst>
              </a:custGeom>
              <a:solidFill>
                <a:srgbClr val="30C8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" name="Google Shape;100;p16"/>
            <p:cNvSpPr/>
            <p:nvPr/>
          </p:nvSpPr>
          <p:spPr>
            <a:xfrm>
              <a:off x="4427613" y="1123022"/>
              <a:ext cx="307829" cy="231029"/>
            </a:xfrm>
            <a:custGeom>
              <a:avLst/>
              <a:gdLst/>
              <a:ahLst/>
              <a:cxnLst/>
              <a:rect l="l" t="t" r="r" b="b"/>
              <a:pathLst>
                <a:path w="272415" h="209550" extrusionOk="0">
                  <a:moveTo>
                    <a:pt x="5547" y="0"/>
                  </a:moveTo>
                  <a:lnTo>
                    <a:pt x="3698" y="1233"/>
                  </a:lnTo>
                  <a:lnTo>
                    <a:pt x="2465" y="2465"/>
                  </a:lnTo>
                  <a:lnTo>
                    <a:pt x="1233" y="6163"/>
                  </a:lnTo>
                  <a:lnTo>
                    <a:pt x="0" y="11094"/>
                  </a:lnTo>
                  <a:lnTo>
                    <a:pt x="0" y="15408"/>
                  </a:lnTo>
                  <a:lnTo>
                    <a:pt x="0" y="20339"/>
                  </a:lnTo>
                  <a:lnTo>
                    <a:pt x="616" y="31433"/>
                  </a:lnTo>
                  <a:lnTo>
                    <a:pt x="3082" y="41910"/>
                  </a:lnTo>
                  <a:lnTo>
                    <a:pt x="6780" y="51771"/>
                  </a:lnTo>
                  <a:lnTo>
                    <a:pt x="8629" y="56085"/>
                  </a:lnTo>
                  <a:lnTo>
                    <a:pt x="11094" y="59783"/>
                  </a:lnTo>
                  <a:lnTo>
                    <a:pt x="13559" y="63481"/>
                  </a:lnTo>
                  <a:lnTo>
                    <a:pt x="16024" y="65947"/>
                  </a:lnTo>
                  <a:lnTo>
                    <a:pt x="19106" y="67796"/>
                  </a:lnTo>
                  <a:lnTo>
                    <a:pt x="21571" y="69028"/>
                  </a:lnTo>
                  <a:lnTo>
                    <a:pt x="19106" y="81971"/>
                  </a:lnTo>
                  <a:lnTo>
                    <a:pt x="16024" y="98612"/>
                  </a:lnTo>
                  <a:lnTo>
                    <a:pt x="13559" y="115869"/>
                  </a:lnTo>
                  <a:lnTo>
                    <a:pt x="12943" y="123265"/>
                  </a:lnTo>
                  <a:lnTo>
                    <a:pt x="12326" y="129428"/>
                  </a:lnTo>
                  <a:lnTo>
                    <a:pt x="12943" y="141138"/>
                  </a:lnTo>
                  <a:lnTo>
                    <a:pt x="13559" y="147918"/>
                  </a:lnTo>
                  <a:lnTo>
                    <a:pt x="14792" y="154697"/>
                  </a:lnTo>
                  <a:lnTo>
                    <a:pt x="17257" y="161477"/>
                  </a:lnTo>
                  <a:lnTo>
                    <a:pt x="19722" y="168256"/>
                  </a:lnTo>
                  <a:lnTo>
                    <a:pt x="23420" y="174420"/>
                  </a:lnTo>
                  <a:lnTo>
                    <a:pt x="28351" y="180583"/>
                  </a:lnTo>
                  <a:lnTo>
                    <a:pt x="34514" y="186746"/>
                  </a:lnTo>
                  <a:lnTo>
                    <a:pt x="41910" y="192293"/>
                  </a:lnTo>
                  <a:lnTo>
                    <a:pt x="50539" y="196607"/>
                  </a:lnTo>
                  <a:lnTo>
                    <a:pt x="61016" y="200921"/>
                  </a:lnTo>
                  <a:lnTo>
                    <a:pt x="73343" y="204619"/>
                  </a:lnTo>
                  <a:lnTo>
                    <a:pt x="87518" y="207085"/>
                  </a:lnTo>
                  <a:lnTo>
                    <a:pt x="103542" y="208934"/>
                  </a:lnTo>
                  <a:lnTo>
                    <a:pt x="122032" y="209550"/>
                  </a:lnTo>
                  <a:lnTo>
                    <a:pt x="140522" y="208934"/>
                  </a:lnTo>
                  <a:lnTo>
                    <a:pt x="156546" y="207085"/>
                  </a:lnTo>
                  <a:lnTo>
                    <a:pt x="170722" y="204003"/>
                  </a:lnTo>
                  <a:lnTo>
                    <a:pt x="183048" y="200305"/>
                  </a:lnTo>
                  <a:lnTo>
                    <a:pt x="193526" y="195991"/>
                  </a:lnTo>
                  <a:lnTo>
                    <a:pt x="202154" y="191060"/>
                  </a:lnTo>
                  <a:lnTo>
                    <a:pt x="209550" y="185513"/>
                  </a:lnTo>
                  <a:lnTo>
                    <a:pt x="215097" y="179350"/>
                  </a:lnTo>
                  <a:lnTo>
                    <a:pt x="220028" y="173187"/>
                  </a:lnTo>
                  <a:lnTo>
                    <a:pt x="223109" y="166407"/>
                  </a:lnTo>
                  <a:lnTo>
                    <a:pt x="226191" y="160244"/>
                  </a:lnTo>
                  <a:lnTo>
                    <a:pt x="228040" y="153465"/>
                  </a:lnTo>
                  <a:lnTo>
                    <a:pt x="228656" y="147301"/>
                  </a:lnTo>
                  <a:lnTo>
                    <a:pt x="229272" y="141138"/>
                  </a:lnTo>
                  <a:lnTo>
                    <a:pt x="229889" y="130661"/>
                  </a:lnTo>
                  <a:lnTo>
                    <a:pt x="229272" y="123265"/>
                  </a:lnTo>
                  <a:lnTo>
                    <a:pt x="228040" y="114636"/>
                  </a:lnTo>
                  <a:lnTo>
                    <a:pt x="224958" y="97995"/>
                  </a:lnTo>
                  <a:lnTo>
                    <a:pt x="221260" y="78273"/>
                  </a:lnTo>
                  <a:lnTo>
                    <a:pt x="232970" y="81355"/>
                  </a:lnTo>
                  <a:lnTo>
                    <a:pt x="243448" y="83204"/>
                  </a:lnTo>
                  <a:lnTo>
                    <a:pt x="252076" y="83820"/>
                  </a:lnTo>
                  <a:lnTo>
                    <a:pt x="260089" y="83820"/>
                  </a:lnTo>
                  <a:lnTo>
                    <a:pt x="265635" y="82587"/>
                  </a:lnTo>
                  <a:lnTo>
                    <a:pt x="269950" y="80738"/>
                  </a:lnTo>
                  <a:lnTo>
                    <a:pt x="271182" y="80122"/>
                  </a:lnTo>
                  <a:lnTo>
                    <a:pt x="271799" y="78889"/>
                  </a:lnTo>
                  <a:lnTo>
                    <a:pt x="272415" y="77657"/>
                  </a:lnTo>
                  <a:lnTo>
                    <a:pt x="272415" y="76424"/>
                  </a:lnTo>
                  <a:lnTo>
                    <a:pt x="270566" y="70877"/>
                  </a:lnTo>
                  <a:lnTo>
                    <a:pt x="266252" y="63481"/>
                  </a:lnTo>
                  <a:lnTo>
                    <a:pt x="259472" y="54853"/>
                  </a:lnTo>
                  <a:lnTo>
                    <a:pt x="255158" y="50539"/>
                  </a:lnTo>
                  <a:lnTo>
                    <a:pt x="250227" y="46224"/>
                  </a:lnTo>
                  <a:lnTo>
                    <a:pt x="245297" y="41910"/>
                  </a:lnTo>
                  <a:lnTo>
                    <a:pt x="239750" y="38212"/>
                  </a:lnTo>
                  <a:lnTo>
                    <a:pt x="233587" y="35130"/>
                  </a:lnTo>
                  <a:lnTo>
                    <a:pt x="227423" y="33281"/>
                  </a:lnTo>
                  <a:lnTo>
                    <a:pt x="220644" y="31433"/>
                  </a:lnTo>
                  <a:lnTo>
                    <a:pt x="213864" y="31433"/>
                  </a:lnTo>
                  <a:lnTo>
                    <a:pt x="206468" y="32049"/>
                  </a:lnTo>
                  <a:lnTo>
                    <a:pt x="199073" y="34514"/>
                  </a:lnTo>
                  <a:lnTo>
                    <a:pt x="191677" y="30816"/>
                  </a:lnTo>
                  <a:lnTo>
                    <a:pt x="183048" y="27735"/>
                  </a:lnTo>
                  <a:lnTo>
                    <a:pt x="173803" y="24653"/>
                  </a:lnTo>
                  <a:lnTo>
                    <a:pt x="163942" y="22188"/>
                  </a:lnTo>
                  <a:lnTo>
                    <a:pt x="154081" y="20339"/>
                  </a:lnTo>
                  <a:lnTo>
                    <a:pt x="143603" y="19106"/>
                  </a:lnTo>
                  <a:lnTo>
                    <a:pt x="133742" y="17873"/>
                  </a:lnTo>
                  <a:lnTo>
                    <a:pt x="114020" y="17873"/>
                  </a:lnTo>
                  <a:lnTo>
                    <a:pt x="104159" y="18490"/>
                  </a:lnTo>
                  <a:lnTo>
                    <a:pt x="94298" y="19722"/>
                  </a:lnTo>
                  <a:lnTo>
                    <a:pt x="85053" y="20955"/>
                  </a:lnTo>
                  <a:lnTo>
                    <a:pt x="76424" y="22804"/>
                  </a:lnTo>
                  <a:lnTo>
                    <a:pt x="68412" y="25269"/>
                  </a:lnTo>
                  <a:lnTo>
                    <a:pt x="62249" y="28351"/>
                  </a:lnTo>
                  <a:lnTo>
                    <a:pt x="57318" y="31433"/>
                  </a:lnTo>
                  <a:lnTo>
                    <a:pt x="55469" y="27735"/>
                  </a:lnTo>
                  <a:lnTo>
                    <a:pt x="53004" y="24037"/>
                  </a:lnTo>
                  <a:lnTo>
                    <a:pt x="49306" y="20955"/>
                  </a:lnTo>
                  <a:lnTo>
                    <a:pt x="45608" y="17257"/>
                  </a:lnTo>
                  <a:lnTo>
                    <a:pt x="37596" y="11094"/>
                  </a:lnTo>
                  <a:lnTo>
                    <a:pt x="28351" y="6163"/>
                  </a:lnTo>
                  <a:lnTo>
                    <a:pt x="19722" y="2465"/>
                  </a:lnTo>
                  <a:lnTo>
                    <a:pt x="15408" y="61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30C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75" y="3630294"/>
            <a:ext cx="1700598" cy="74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/>
        </p:nvSpPr>
        <p:spPr>
          <a:xfrm>
            <a:off x="1057275" y="504825"/>
            <a:ext cx="4481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Progate Vision</a:t>
            </a: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421" y="2895050"/>
            <a:ext cx="3666409" cy="28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057275" y="1422038"/>
            <a:ext cx="71667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Empowering everyone to open new doors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through programming.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2066"/>
          <a:stretch/>
        </p:blipFill>
        <p:spPr>
          <a:xfrm>
            <a:off x="1093950" y="1566000"/>
            <a:ext cx="6840001" cy="5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1057275" y="504825"/>
            <a:ext cx="7251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Select language from list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1057275" y="5048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Intuitive slides</a:t>
            </a: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t="210" b="-209"/>
          <a:stretch/>
        </p:blipFill>
        <p:spPr>
          <a:xfrm>
            <a:off x="1116000" y="1566000"/>
            <a:ext cx="6840001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1057275" y="5048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Learn by doing</a:t>
            </a: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0" y="1566000"/>
            <a:ext cx="684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1057275" y="5048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Gamification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0" y="1566000"/>
            <a:ext cx="6839998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1057275" y="504000"/>
            <a:ext cx="80868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Compete with your friends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l="20023" t="10257" r="21599"/>
          <a:stretch/>
        </p:blipFill>
        <p:spPr>
          <a:xfrm>
            <a:off x="2242675" y="1657625"/>
            <a:ext cx="4680323" cy="442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D2EA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>
            <a:off x="1122913" y="1569150"/>
            <a:ext cx="6873716" cy="3689746"/>
          </a:xfrm>
          <a:custGeom>
            <a:avLst/>
            <a:gdLst/>
            <a:ahLst/>
            <a:cxnLst/>
            <a:rect l="l" t="t" r="r" b="b"/>
            <a:pathLst>
              <a:path w="285750" h="178421" extrusionOk="0">
                <a:moveTo>
                  <a:pt x="142875" y="0"/>
                </a:moveTo>
                <a:lnTo>
                  <a:pt x="134801" y="98"/>
                </a:lnTo>
                <a:lnTo>
                  <a:pt x="126923" y="394"/>
                </a:lnTo>
                <a:lnTo>
                  <a:pt x="119243" y="886"/>
                </a:lnTo>
                <a:lnTo>
                  <a:pt x="111858" y="1575"/>
                </a:lnTo>
                <a:lnTo>
                  <a:pt x="104572" y="2462"/>
                </a:lnTo>
                <a:lnTo>
                  <a:pt x="97482" y="3446"/>
                </a:lnTo>
                <a:lnTo>
                  <a:pt x="90589" y="4726"/>
                </a:lnTo>
                <a:lnTo>
                  <a:pt x="83894" y="6105"/>
                </a:lnTo>
                <a:lnTo>
                  <a:pt x="77493" y="7680"/>
                </a:lnTo>
                <a:lnTo>
                  <a:pt x="71290" y="9453"/>
                </a:lnTo>
                <a:lnTo>
                  <a:pt x="65283" y="11324"/>
                </a:lnTo>
                <a:lnTo>
                  <a:pt x="59474" y="13490"/>
                </a:lnTo>
                <a:lnTo>
                  <a:pt x="56717" y="14573"/>
                </a:lnTo>
                <a:lnTo>
                  <a:pt x="53960" y="15656"/>
                </a:lnTo>
                <a:lnTo>
                  <a:pt x="51301" y="16838"/>
                </a:lnTo>
                <a:lnTo>
                  <a:pt x="48741" y="18118"/>
                </a:lnTo>
                <a:lnTo>
                  <a:pt x="46181" y="19398"/>
                </a:lnTo>
                <a:lnTo>
                  <a:pt x="43621" y="20678"/>
                </a:lnTo>
                <a:lnTo>
                  <a:pt x="41257" y="22056"/>
                </a:lnTo>
                <a:lnTo>
                  <a:pt x="38894" y="23435"/>
                </a:lnTo>
                <a:lnTo>
                  <a:pt x="36531" y="24814"/>
                </a:lnTo>
                <a:lnTo>
                  <a:pt x="34365" y="26291"/>
                </a:lnTo>
                <a:lnTo>
                  <a:pt x="32199" y="27768"/>
                </a:lnTo>
                <a:lnTo>
                  <a:pt x="30032" y="29343"/>
                </a:lnTo>
                <a:lnTo>
                  <a:pt x="28063" y="30820"/>
                </a:lnTo>
                <a:lnTo>
                  <a:pt x="26094" y="32494"/>
                </a:lnTo>
                <a:lnTo>
                  <a:pt x="24124" y="34069"/>
                </a:lnTo>
                <a:lnTo>
                  <a:pt x="22352" y="35743"/>
                </a:lnTo>
                <a:lnTo>
                  <a:pt x="20580" y="37516"/>
                </a:lnTo>
                <a:lnTo>
                  <a:pt x="18807" y="39288"/>
                </a:lnTo>
                <a:lnTo>
                  <a:pt x="17232" y="41060"/>
                </a:lnTo>
                <a:lnTo>
                  <a:pt x="15656" y="42833"/>
                </a:lnTo>
                <a:lnTo>
                  <a:pt x="14179" y="44704"/>
                </a:lnTo>
                <a:lnTo>
                  <a:pt x="12702" y="46575"/>
                </a:lnTo>
                <a:lnTo>
                  <a:pt x="11422" y="48544"/>
                </a:lnTo>
                <a:lnTo>
                  <a:pt x="10142" y="50415"/>
                </a:lnTo>
                <a:lnTo>
                  <a:pt x="8862" y="52483"/>
                </a:lnTo>
                <a:lnTo>
                  <a:pt x="7779" y="54452"/>
                </a:lnTo>
                <a:lnTo>
                  <a:pt x="6696" y="56520"/>
                </a:lnTo>
                <a:lnTo>
                  <a:pt x="5711" y="58587"/>
                </a:lnTo>
                <a:lnTo>
                  <a:pt x="4825" y="60655"/>
                </a:lnTo>
                <a:lnTo>
                  <a:pt x="4037" y="62822"/>
                </a:lnTo>
                <a:lnTo>
                  <a:pt x="3249" y="64988"/>
                </a:lnTo>
                <a:lnTo>
                  <a:pt x="2560" y="67154"/>
                </a:lnTo>
                <a:lnTo>
                  <a:pt x="1969" y="69419"/>
                </a:lnTo>
                <a:lnTo>
                  <a:pt x="1477" y="71683"/>
                </a:lnTo>
                <a:lnTo>
                  <a:pt x="985" y="73948"/>
                </a:lnTo>
                <a:lnTo>
                  <a:pt x="591" y="76311"/>
                </a:lnTo>
                <a:lnTo>
                  <a:pt x="394" y="78675"/>
                </a:lnTo>
                <a:lnTo>
                  <a:pt x="98" y="81038"/>
                </a:lnTo>
                <a:lnTo>
                  <a:pt x="0" y="83401"/>
                </a:lnTo>
                <a:lnTo>
                  <a:pt x="0" y="85863"/>
                </a:lnTo>
                <a:lnTo>
                  <a:pt x="0" y="88324"/>
                </a:lnTo>
                <a:lnTo>
                  <a:pt x="98" y="90687"/>
                </a:lnTo>
                <a:lnTo>
                  <a:pt x="394" y="93051"/>
                </a:lnTo>
                <a:lnTo>
                  <a:pt x="591" y="95414"/>
                </a:lnTo>
                <a:lnTo>
                  <a:pt x="985" y="97777"/>
                </a:lnTo>
                <a:lnTo>
                  <a:pt x="1477" y="100042"/>
                </a:lnTo>
                <a:lnTo>
                  <a:pt x="1969" y="102307"/>
                </a:lnTo>
                <a:lnTo>
                  <a:pt x="2560" y="104571"/>
                </a:lnTo>
                <a:lnTo>
                  <a:pt x="3249" y="106738"/>
                </a:lnTo>
                <a:lnTo>
                  <a:pt x="4037" y="108904"/>
                </a:lnTo>
                <a:lnTo>
                  <a:pt x="4825" y="111070"/>
                </a:lnTo>
                <a:lnTo>
                  <a:pt x="5711" y="113138"/>
                </a:lnTo>
                <a:lnTo>
                  <a:pt x="6696" y="115206"/>
                </a:lnTo>
                <a:lnTo>
                  <a:pt x="7779" y="117273"/>
                </a:lnTo>
                <a:lnTo>
                  <a:pt x="8862" y="119243"/>
                </a:lnTo>
                <a:lnTo>
                  <a:pt x="10142" y="121311"/>
                </a:lnTo>
                <a:lnTo>
                  <a:pt x="11422" y="123181"/>
                </a:lnTo>
                <a:lnTo>
                  <a:pt x="12702" y="125151"/>
                </a:lnTo>
                <a:lnTo>
                  <a:pt x="14179" y="127022"/>
                </a:lnTo>
                <a:lnTo>
                  <a:pt x="15656" y="128892"/>
                </a:lnTo>
                <a:lnTo>
                  <a:pt x="17232" y="130665"/>
                </a:lnTo>
                <a:lnTo>
                  <a:pt x="18807" y="132437"/>
                </a:lnTo>
                <a:lnTo>
                  <a:pt x="20580" y="134210"/>
                </a:lnTo>
                <a:lnTo>
                  <a:pt x="22352" y="135982"/>
                </a:lnTo>
                <a:lnTo>
                  <a:pt x="24124" y="137656"/>
                </a:lnTo>
                <a:lnTo>
                  <a:pt x="26094" y="139231"/>
                </a:lnTo>
                <a:lnTo>
                  <a:pt x="28063" y="140905"/>
                </a:lnTo>
                <a:lnTo>
                  <a:pt x="30032" y="142382"/>
                </a:lnTo>
                <a:lnTo>
                  <a:pt x="32199" y="143958"/>
                </a:lnTo>
                <a:lnTo>
                  <a:pt x="34365" y="145435"/>
                </a:lnTo>
                <a:lnTo>
                  <a:pt x="36531" y="146912"/>
                </a:lnTo>
                <a:lnTo>
                  <a:pt x="38894" y="148290"/>
                </a:lnTo>
                <a:lnTo>
                  <a:pt x="41257" y="149669"/>
                </a:lnTo>
                <a:lnTo>
                  <a:pt x="43621" y="151047"/>
                </a:lnTo>
                <a:lnTo>
                  <a:pt x="46181" y="152327"/>
                </a:lnTo>
                <a:lnTo>
                  <a:pt x="48741" y="153607"/>
                </a:lnTo>
                <a:lnTo>
                  <a:pt x="51301" y="154888"/>
                </a:lnTo>
                <a:lnTo>
                  <a:pt x="53960" y="156069"/>
                </a:lnTo>
                <a:lnTo>
                  <a:pt x="56717" y="157152"/>
                </a:lnTo>
                <a:lnTo>
                  <a:pt x="59474" y="158235"/>
                </a:lnTo>
                <a:lnTo>
                  <a:pt x="65283" y="160402"/>
                </a:lnTo>
                <a:lnTo>
                  <a:pt x="71290" y="162273"/>
                </a:lnTo>
                <a:lnTo>
                  <a:pt x="77493" y="164045"/>
                </a:lnTo>
                <a:lnTo>
                  <a:pt x="83894" y="165620"/>
                </a:lnTo>
                <a:lnTo>
                  <a:pt x="90589" y="166999"/>
                </a:lnTo>
                <a:lnTo>
                  <a:pt x="97482" y="168279"/>
                </a:lnTo>
                <a:lnTo>
                  <a:pt x="104572" y="169264"/>
                </a:lnTo>
                <a:lnTo>
                  <a:pt x="111858" y="170150"/>
                </a:lnTo>
                <a:lnTo>
                  <a:pt x="119243" y="170839"/>
                </a:lnTo>
                <a:lnTo>
                  <a:pt x="126923" y="171331"/>
                </a:lnTo>
                <a:lnTo>
                  <a:pt x="134801" y="171627"/>
                </a:lnTo>
                <a:lnTo>
                  <a:pt x="142875" y="171725"/>
                </a:lnTo>
                <a:lnTo>
                  <a:pt x="147306" y="171627"/>
                </a:lnTo>
                <a:lnTo>
                  <a:pt x="151737" y="171528"/>
                </a:lnTo>
                <a:lnTo>
                  <a:pt x="156070" y="171430"/>
                </a:lnTo>
                <a:lnTo>
                  <a:pt x="160402" y="171233"/>
                </a:lnTo>
                <a:lnTo>
                  <a:pt x="164636" y="170938"/>
                </a:lnTo>
                <a:lnTo>
                  <a:pt x="168772" y="170642"/>
                </a:lnTo>
                <a:lnTo>
                  <a:pt x="172907" y="170248"/>
                </a:lnTo>
                <a:lnTo>
                  <a:pt x="176944" y="169756"/>
                </a:lnTo>
                <a:lnTo>
                  <a:pt x="180982" y="169264"/>
                </a:lnTo>
                <a:lnTo>
                  <a:pt x="184920" y="168771"/>
                </a:lnTo>
                <a:lnTo>
                  <a:pt x="188760" y="168181"/>
                </a:lnTo>
                <a:lnTo>
                  <a:pt x="192601" y="167491"/>
                </a:lnTo>
                <a:lnTo>
                  <a:pt x="196342" y="166802"/>
                </a:lnTo>
                <a:lnTo>
                  <a:pt x="199986" y="166014"/>
                </a:lnTo>
                <a:lnTo>
                  <a:pt x="203629" y="165227"/>
                </a:lnTo>
                <a:lnTo>
                  <a:pt x="207174" y="164340"/>
                </a:lnTo>
                <a:lnTo>
                  <a:pt x="207764" y="164242"/>
                </a:lnTo>
                <a:lnTo>
                  <a:pt x="208355" y="164340"/>
                </a:lnTo>
                <a:lnTo>
                  <a:pt x="209045" y="164636"/>
                </a:lnTo>
                <a:lnTo>
                  <a:pt x="209832" y="165030"/>
                </a:lnTo>
                <a:lnTo>
                  <a:pt x="211605" y="166014"/>
                </a:lnTo>
                <a:lnTo>
                  <a:pt x="213574" y="167393"/>
                </a:lnTo>
                <a:lnTo>
                  <a:pt x="218202" y="170642"/>
                </a:lnTo>
                <a:lnTo>
                  <a:pt x="220762" y="172415"/>
                </a:lnTo>
                <a:lnTo>
                  <a:pt x="223421" y="173990"/>
                </a:lnTo>
                <a:lnTo>
                  <a:pt x="224602" y="174581"/>
                </a:lnTo>
                <a:lnTo>
                  <a:pt x="225882" y="175172"/>
                </a:lnTo>
                <a:lnTo>
                  <a:pt x="228541" y="176255"/>
                </a:lnTo>
                <a:lnTo>
                  <a:pt x="231298" y="177141"/>
                </a:lnTo>
                <a:lnTo>
                  <a:pt x="233858" y="177830"/>
                </a:lnTo>
                <a:lnTo>
                  <a:pt x="236024" y="178224"/>
                </a:lnTo>
                <a:lnTo>
                  <a:pt x="237009" y="178421"/>
                </a:lnTo>
                <a:lnTo>
                  <a:pt x="238388" y="178421"/>
                </a:lnTo>
                <a:lnTo>
                  <a:pt x="238781" y="178224"/>
                </a:lnTo>
                <a:lnTo>
                  <a:pt x="238880" y="178126"/>
                </a:lnTo>
                <a:lnTo>
                  <a:pt x="238978" y="178027"/>
                </a:lnTo>
                <a:lnTo>
                  <a:pt x="238880" y="177732"/>
                </a:lnTo>
                <a:lnTo>
                  <a:pt x="238289" y="176550"/>
                </a:lnTo>
                <a:lnTo>
                  <a:pt x="237600" y="175073"/>
                </a:lnTo>
                <a:lnTo>
                  <a:pt x="237009" y="173498"/>
                </a:lnTo>
                <a:lnTo>
                  <a:pt x="236517" y="171725"/>
                </a:lnTo>
                <a:lnTo>
                  <a:pt x="236024" y="169953"/>
                </a:lnTo>
                <a:lnTo>
                  <a:pt x="235532" y="168082"/>
                </a:lnTo>
                <a:lnTo>
                  <a:pt x="235138" y="166211"/>
                </a:lnTo>
                <a:lnTo>
                  <a:pt x="234843" y="164340"/>
                </a:lnTo>
                <a:lnTo>
                  <a:pt x="234646" y="162469"/>
                </a:lnTo>
                <a:lnTo>
                  <a:pt x="234547" y="160697"/>
                </a:lnTo>
                <a:lnTo>
                  <a:pt x="234646" y="159023"/>
                </a:lnTo>
                <a:lnTo>
                  <a:pt x="234744" y="157546"/>
                </a:lnTo>
                <a:lnTo>
                  <a:pt x="235040" y="156266"/>
                </a:lnTo>
                <a:lnTo>
                  <a:pt x="235335" y="155675"/>
                </a:lnTo>
                <a:lnTo>
                  <a:pt x="235532" y="155084"/>
                </a:lnTo>
                <a:lnTo>
                  <a:pt x="235827" y="154691"/>
                </a:lnTo>
                <a:lnTo>
                  <a:pt x="236221" y="154198"/>
                </a:lnTo>
                <a:lnTo>
                  <a:pt x="236615" y="153903"/>
                </a:lnTo>
                <a:lnTo>
                  <a:pt x="237009" y="153607"/>
                </a:lnTo>
                <a:lnTo>
                  <a:pt x="239865" y="152229"/>
                </a:lnTo>
                <a:lnTo>
                  <a:pt x="242622" y="150752"/>
                </a:lnTo>
                <a:lnTo>
                  <a:pt x="245379" y="149177"/>
                </a:lnTo>
                <a:lnTo>
                  <a:pt x="248037" y="147601"/>
                </a:lnTo>
                <a:lnTo>
                  <a:pt x="250597" y="146026"/>
                </a:lnTo>
                <a:lnTo>
                  <a:pt x="253059" y="144352"/>
                </a:lnTo>
                <a:lnTo>
                  <a:pt x="255422" y="142678"/>
                </a:lnTo>
                <a:lnTo>
                  <a:pt x="257687" y="140905"/>
                </a:lnTo>
                <a:lnTo>
                  <a:pt x="259952" y="139034"/>
                </a:lnTo>
                <a:lnTo>
                  <a:pt x="262020" y="137164"/>
                </a:lnTo>
                <a:lnTo>
                  <a:pt x="264087" y="135293"/>
                </a:lnTo>
                <a:lnTo>
                  <a:pt x="266057" y="133323"/>
                </a:lnTo>
                <a:lnTo>
                  <a:pt x="267928" y="131354"/>
                </a:lnTo>
                <a:lnTo>
                  <a:pt x="269700" y="129385"/>
                </a:lnTo>
                <a:lnTo>
                  <a:pt x="271374" y="127219"/>
                </a:lnTo>
                <a:lnTo>
                  <a:pt x="273048" y="125151"/>
                </a:lnTo>
                <a:lnTo>
                  <a:pt x="274525" y="122984"/>
                </a:lnTo>
                <a:lnTo>
                  <a:pt x="275903" y="120818"/>
                </a:lnTo>
                <a:lnTo>
                  <a:pt x="277282" y="118553"/>
                </a:lnTo>
                <a:lnTo>
                  <a:pt x="278562" y="116289"/>
                </a:lnTo>
                <a:lnTo>
                  <a:pt x="279645" y="113926"/>
                </a:lnTo>
                <a:lnTo>
                  <a:pt x="280728" y="111562"/>
                </a:lnTo>
                <a:lnTo>
                  <a:pt x="281614" y="109199"/>
                </a:lnTo>
                <a:lnTo>
                  <a:pt x="282501" y="106738"/>
                </a:lnTo>
                <a:lnTo>
                  <a:pt x="283288" y="104276"/>
                </a:lnTo>
                <a:lnTo>
                  <a:pt x="283879" y="101716"/>
                </a:lnTo>
                <a:lnTo>
                  <a:pt x="284470" y="99156"/>
                </a:lnTo>
                <a:lnTo>
                  <a:pt x="284962" y="96595"/>
                </a:lnTo>
                <a:lnTo>
                  <a:pt x="285258" y="93937"/>
                </a:lnTo>
                <a:lnTo>
                  <a:pt x="285553" y="91278"/>
                </a:lnTo>
                <a:lnTo>
                  <a:pt x="285750" y="88620"/>
                </a:lnTo>
                <a:lnTo>
                  <a:pt x="285750" y="85863"/>
                </a:lnTo>
                <a:lnTo>
                  <a:pt x="285750" y="83401"/>
                </a:lnTo>
                <a:lnTo>
                  <a:pt x="285652" y="81038"/>
                </a:lnTo>
                <a:lnTo>
                  <a:pt x="285356" y="78675"/>
                </a:lnTo>
                <a:lnTo>
                  <a:pt x="285159" y="76311"/>
                </a:lnTo>
                <a:lnTo>
                  <a:pt x="284765" y="73948"/>
                </a:lnTo>
                <a:lnTo>
                  <a:pt x="284273" y="71683"/>
                </a:lnTo>
                <a:lnTo>
                  <a:pt x="283781" y="69419"/>
                </a:lnTo>
                <a:lnTo>
                  <a:pt x="283190" y="67154"/>
                </a:lnTo>
                <a:lnTo>
                  <a:pt x="282501" y="64988"/>
                </a:lnTo>
                <a:lnTo>
                  <a:pt x="281713" y="62822"/>
                </a:lnTo>
                <a:lnTo>
                  <a:pt x="280925" y="60655"/>
                </a:lnTo>
                <a:lnTo>
                  <a:pt x="280039" y="58587"/>
                </a:lnTo>
                <a:lnTo>
                  <a:pt x="279054" y="56520"/>
                </a:lnTo>
                <a:lnTo>
                  <a:pt x="277971" y="54452"/>
                </a:lnTo>
                <a:lnTo>
                  <a:pt x="276888" y="52483"/>
                </a:lnTo>
                <a:lnTo>
                  <a:pt x="275608" y="50415"/>
                </a:lnTo>
                <a:lnTo>
                  <a:pt x="274328" y="48544"/>
                </a:lnTo>
                <a:lnTo>
                  <a:pt x="273048" y="46575"/>
                </a:lnTo>
                <a:lnTo>
                  <a:pt x="271571" y="44704"/>
                </a:lnTo>
                <a:lnTo>
                  <a:pt x="270094" y="42833"/>
                </a:lnTo>
                <a:lnTo>
                  <a:pt x="268518" y="41060"/>
                </a:lnTo>
                <a:lnTo>
                  <a:pt x="266943" y="39288"/>
                </a:lnTo>
                <a:lnTo>
                  <a:pt x="265171" y="37516"/>
                </a:lnTo>
                <a:lnTo>
                  <a:pt x="263398" y="35743"/>
                </a:lnTo>
                <a:lnTo>
                  <a:pt x="261626" y="34069"/>
                </a:lnTo>
                <a:lnTo>
                  <a:pt x="259656" y="32494"/>
                </a:lnTo>
                <a:lnTo>
                  <a:pt x="257687" y="30820"/>
                </a:lnTo>
                <a:lnTo>
                  <a:pt x="255718" y="29343"/>
                </a:lnTo>
                <a:lnTo>
                  <a:pt x="253551" y="27768"/>
                </a:lnTo>
                <a:lnTo>
                  <a:pt x="251385" y="26291"/>
                </a:lnTo>
                <a:lnTo>
                  <a:pt x="249219" y="24814"/>
                </a:lnTo>
                <a:lnTo>
                  <a:pt x="246856" y="23435"/>
                </a:lnTo>
                <a:lnTo>
                  <a:pt x="244493" y="22056"/>
                </a:lnTo>
                <a:lnTo>
                  <a:pt x="242129" y="20678"/>
                </a:lnTo>
                <a:lnTo>
                  <a:pt x="239569" y="19398"/>
                </a:lnTo>
                <a:lnTo>
                  <a:pt x="237009" y="18118"/>
                </a:lnTo>
                <a:lnTo>
                  <a:pt x="234449" y="16838"/>
                </a:lnTo>
                <a:lnTo>
                  <a:pt x="231790" y="15656"/>
                </a:lnTo>
                <a:lnTo>
                  <a:pt x="229033" y="14573"/>
                </a:lnTo>
                <a:lnTo>
                  <a:pt x="226276" y="13490"/>
                </a:lnTo>
                <a:lnTo>
                  <a:pt x="220467" y="11324"/>
                </a:lnTo>
                <a:lnTo>
                  <a:pt x="214460" y="9453"/>
                </a:lnTo>
                <a:lnTo>
                  <a:pt x="208257" y="7680"/>
                </a:lnTo>
                <a:lnTo>
                  <a:pt x="201856" y="6105"/>
                </a:lnTo>
                <a:lnTo>
                  <a:pt x="195161" y="4726"/>
                </a:lnTo>
                <a:lnTo>
                  <a:pt x="188268" y="3446"/>
                </a:lnTo>
                <a:lnTo>
                  <a:pt x="181179" y="2462"/>
                </a:lnTo>
                <a:lnTo>
                  <a:pt x="173892" y="1575"/>
                </a:lnTo>
                <a:lnTo>
                  <a:pt x="166507" y="886"/>
                </a:lnTo>
                <a:lnTo>
                  <a:pt x="158827" y="394"/>
                </a:lnTo>
                <a:lnTo>
                  <a:pt x="150949" y="98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1853850" y="25691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DEMO of Progate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400350" y="3608725"/>
            <a:ext cx="83433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Organizer will show how to use Progate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28047"/>
          <a:stretch/>
        </p:blipFill>
        <p:spPr>
          <a:xfrm>
            <a:off x="7234200" y="5492800"/>
            <a:ext cx="1390350" cy="13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836350" y="220095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Important points for participants!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828803" y="1260000"/>
            <a:ext cx="637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2500"/>
              <a:buFont typeface="Karla"/>
              <a:buNone/>
            </a:pPr>
            <a:r>
              <a:rPr lang="ja" sz="3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03</a:t>
            </a:r>
            <a:r>
              <a:rPr lang="ja" sz="43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43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2" name="Google Shape;272;p32"/>
          <p:cNvSpPr/>
          <p:nvPr/>
        </p:nvSpPr>
        <p:spPr>
          <a:xfrm rot="10800000" flipH="1">
            <a:off x="877680" y="1965529"/>
            <a:ext cx="478200" cy="25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988" y="5228213"/>
            <a:ext cx="759675" cy="91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850" y="5310804"/>
            <a:ext cx="759650" cy="948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120275" y="2733752"/>
            <a:ext cx="7534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Join WhatsApp group for the Week of Learning at your college!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600">
                <a:solidFill>
                  <a:srgbClr val="5876A3"/>
                </a:solidFill>
                <a:highlight>
                  <a:srgbClr val="FFFFFF"/>
                </a:highlight>
                <a:latin typeface="Mukta"/>
                <a:ea typeface="Mukta"/>
                <a:cs typeface="Mukta"/>
                <a:sym typeface="Mukta"/>
              </a:rPr>
              <a:t>  </a:t>
            </a:r>
            <a:r>
              <a:rPr lang="ja" sz="3200">
                <a:solidFill>
                  <a:srgbClr val="5876A3"/>
                </a:solidFill>
                <a:highlight>
                  <a:srgbClr val="FFFFFF"/>
                </a:highlight>
                <a:latin typeface="Mukta"/>
                <a:ea typeface="Mukta"/>
                <a:cs typeface="Mukta"/>
                <a:sym typeface="Mukta"/>
              </a:rPr>
              <a:t>URL: *************************</a:t>
            </a:r>
            <a:endParaRPr sz="3200">
              <a:solidFill>
                <a:srgbClr val="5876A3"/>
              </a:solidFill>
              <a:highlight>
                <a:srgbClr val="F1F5F8"/>
              </a:highlight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0" name="Google Shape;280;p33"/>
          <p:cNvSpPr/>
          <p:nvPr/>
        </p:nvSpPr>
        <p:spPr>
          <a:xfrm rot="10800000" flipH="1">
            <a:off x="1120269" y="2578567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1120269" y="2218800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1</a:t>
            </a:r>
            <a:r>
              <a:rPr lang="ja" sz="18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1120269" y="4398094"/>
            <a:ext cx="7534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 Updated for the coming information!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120269" y="3913463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2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4" name="Google Shape;284;p33"/>
          <p:cNvSpPr/>
          <p:nvPr/>
        </p:nvSpPr>
        <p:spPr>
          <a:xfrm rot="10800000" flipH="1">
            <a:off x="1120269" y="4273229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03 : For participants!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058400" y="590850"/>
            <a:ext cx="72537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Communication tool for 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Week of Learning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3734100" y="5533294"/>
            <a:ext cx="1902300" cy="612300"/>
          </a:xfrm>
          <a:prstGeom prst="roundRect">
            <a:avLst>
              <a:gd name="adj" fmla="val 17903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4156650" y="5629294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J</a:t>
            </a:r>
            <a:r>
              <a:rPr lang="ja" sz="12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24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O</a:t>
            </a:r>
            <a:r>
              <a:rPr lang="ja" sz="12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24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ja" sz="12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24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N </a:t>
            </a:r>
            <a:endParaRPr sz="2400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1057275" y="504000"/>
            <a:ext cx="80868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Requirements to join Day 8 Meetup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120269" y="2124148"/>
            <a:ext cx="7534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Complete HTML&amp;CSS Lesson I, II and III on Progate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1120269" y="1609200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1</a:t>
            </a:r>
            <a:r>
              <a:rPr lang="ja" sz="18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6" name="Google Shape;296;p34"/>
          <p:cNvSpPr/>
          <p:nvPr/>
        </p:nvSpPr>
        <p:spPr>
          <a:xfrm rot="10800000" flipH="1">
            <a:off x="1120269" y="1968967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120269" y="2850238"/>
            <a:ext cx="1057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STEP 2</a:t>
            </a:r>
            <a:endParaRPr sz="1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8" name="Google Shape;298;p34"/>
          <p:cNvSpPr/>
          <p:nvPr/>
        </p:nvSpPr>
        <p:spPr>
          <a:xfrm rot="10800000" flipH="1">
            <a:off x="1120269" y="3210004"/>
            <a:ext cx="648000" cy="25200"/>
          </a:xfrm>
          <a:prstGeom prst="roundRect">
            <a:avLst>
              <a:gd name="adj" fmla="val 50000"/>
            </a:avLst>
          </a:prstGeom>
          <a:solidFill>
            <a:srgbClr val="30C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2789061" y="4208096"/>
            <a:ext cx="3944798" cy="2649893"/>
            <a:chOff x="2599611" y="4208096"/>
            <a:chExt cx="3944798" cy="2649893"/>
          </a:xfrm>
        </p:grpSpPr>
        <p:grpSp>
          <p:nvGrpSpPr>
            <p:cNvPr id="300" name="Google Shape;300;p34"/>
            <p:cNvGrpSpPr/>
            <p:nvPr/>
          </p:nvGrpSpPr>
          <p:grpSpPr>
            <a:xfrm>
              <a:off x="2599611" y="4208096"/>
              <a:ext cx="3944798" cy="2649893"/>
              <a:chOff x="667150" y="616663"/>
              <a:chExt cx="6280525" cy="4218903"/>
            </a:xfrm>
          </p:grpSpPr>
          <p:sp>
            <p:nvSpPr>
              <p:cNvPr id="301" name="Google Shape;301;p34"/>
              <p:cNvSpPr/>
              <p:nvPr/>
            </p:nvSpPr>
            <p:spPr>
              <a:xfrm>
                <a:off x="667150" y="624425"/>
                <a:ext cx="6280525" cy="3478825"/>
              </a:xfrm>
              <a:custGeom>
                <a:avLst/>
                <a:gdLst/>
                <a:ahLst/>
                <a:cxnLst/>
                <a:rect l="l" t="t" r="r" b="b"/>
                <a:pathLst>
                  <a:path w="251221" h="139153" fill="none" extrusionOk="0">
                    <a:moveTo>
                      <a:pt x="8271" y="0"/>
                    </a:moveTo>
                    <a:lnTo>
                      <a:pt x="242950" y="0"/>
                    </a:lnTo>
                    <a:lnTo>
                      <a:pt x="242950" y="0"/>
                    </a:lnTo>
                    <a:lnTo>
                      <a:pt x="244604" y="207"/>
                    </a:lnTo>
                    <a:lnTo>
                      <a:pt x="246258" y="620"/>
                    </a:lnTo>
                    <a:lnTo>
                      <a:pt x="247499" y="1447"/>
                    </a:lnTo>
                    <a:lnTo>
                      <a:pt x="248740" y="2481"/>
                    </a:lnTo>
                    <a:lnTo>
                      <a:pt x="249773" y="3722"/>
                    </a:lnTo>
                    <a:lnTo>
                      <a:pt x="250600" y="5169"/>
                    </a:lnTo>
                    <a:lnTo>
                      <a:pt x="251014" y="6617"/>
                    </a:lnTo>
                    <a:lnTo>
                      <a:pt x="251221" y="8271"/>
                    </a:lnTo>
                    <a:lnTo>
                      <a:pt x="251221" y="130882"/>
                    </a:lnTo>
                    <a:lnTo>
                      <a:pt x="251221" y="130882"/>
                    </a:lnTo>
                    <a:lnTo>
                      <a:pt x="251014" y="132536"/>
                    </a:lnTo>
                    <a:lnTo>
                      <a:pt x="250600" y="134191"/>
                    </a:lnTo>
                    <a:lnTo>
                      <a:pt x="249773" y="135638"/>
                    </a:lnTo>
                    <a:lnTo>
                      <a:pt x="248740" y="136672"/>
                    </a:lnTo>
                    <a:lnTo>
                      <a:pt x="247499" y="137706"/>
                    </a:lnTo>
                    <a:lnTo>
                      <a:pt x="246258" y="138533"/>
                    </a:lnTo>
                    <a:lnTo>
                      <a:pt x="244604" y="138946"/>
                    </a:lnTo>
                    <a:lnTo>
                      <a:pt x="242950" y="139153"/>
                    </a:lnTo>
                    <a:lnTo>
                      <a:pt x="8271" y="139153"/>
                    </a:lnTo>
                    <a:lnTo>
                      <a:pt x="8271" y="139153"/>
                    </a:lnTo>
                    <a:lnTo>
                      <a:pt x="6617" y="138946"/>
                    </a:lnTo>
                    <a:lnTo>
                      <a:pt x="5170" y="138533"/>
                    </a:lnTo>
                    <a:lnTo>
                      <a:pt x="3722" y="137706"/>
                    </a:lnTo>
                    <a:lnTo>
                      <a:pt x="2482" y="136672"/>
                    </a:lnTo>
                    <a:lnTo>
                      <a:pt x="1448" y="135638"/>
                    </a:lnTo>
                    <a:lnTo>
                      <a:pt x="828" y="134191"/>
                    </a:lnTo>
                    <a:lnTo>
                      <a:pt x="207" y="132536"/>
                    </a:lnTo>
                    <a:lnTo>
                      <a:pt x="1" y="130882"/>
                    </a:lnTo>
                    <a:lnTo>
                      <a:pt x="1" y="8271"/>
                    </a:lnTo>
                    <a:lnTo>
                      <a:pt x="1" y="8271"/>
                    </a:lnTo>
                    <a:lnTo>
                      <a:pt x="207" y="6617"/>
                    </a:lnTo>
                    <a:lnTo>
                      <a:pt x="828" y="5169"/>
                    </a:lnTo>
                    <a:lnTo>
                      <a:pt x="1448" y="3722"/>
                    </a:lnTo>
                    <a:lnTo>
                      <a:pt x="2482" y="2481"/>
                    </a:lnTo>
                    <a:lnTo>
                      <a:pt x="3722" y="1447"/>
                    </a:lnTo>
                    <a:lnTo>
                      <a:pt x="5170" y="620"/>
                    </a:lnTo>
                    <a:lnTo>
                      <a:pt x="6617" y="207"/>
                    </a:lnTo>
                    <a:lnTo>
                      <a:pt x="82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1008325" y="634750"/>
                <a:ext cx="5918675" cy="3458175"/>
              </a:xfrm>
              <a:custGeom>
                <a:avLst/>
                <a:gdLst/>
                <a:ahLst/>
                <a:cxnLst/>
                <a:rect l="l" t="t" r="r" b="b"/>
                <a:pathLst>
                  <a:path w="236747" h="138327" fill="none" extrusionOk="0">
                    <a:moveTo>
                      <a:pt x="228476" y="1"/>
                    </a:moveTo>
                    <a:lnTo>
                      <a:pt x="0" y="1"/>
                    </a:lnTo>
                    <a:lnTo>
                      <a:pt x="191672" y="135432"/>
                    </a:lnTo>
                    <a:lnTo>
                      <a:pt x="191672" y="135432"/>
                    </a:lnTo>
                    <a:lnTo>
                      <a:pt x="193946" y="136672"/>
                    </a:lnTo>
                    <a:lnTo>
                      <a:pt x="196221" y="137499"/>
                    </a:lnTo>
                    <a:lnTo>
                      <a:pt x="198702" y="138120"/>
                    </a:lnTo>
                    <a:lnTo>
                      <a:pt x="201183" y="138326"/>
                    </a:lnTo>
                    <a:lnTo>
                      <a:pt x="220205" y="138326"/>
                    </a:lnTo>
                    <a:lnTo>
                      <a:pt x="220205" y="138326"/>
                    </a:lnTo>
                    <a:lnTo>
                      <a:pt x="221860" y="138326"/>
                    </a:lnTo>
                    <a:lnTo>
                      <a:pt x="223514" y="138120"/>
                    </a:lnTo>
                    <a:lnTo>
                      <a:pt x="225168" y="137706"/>
                    </a:lnTo>
                    <a:lnTo>
                      <a:pt x="226615" y="137086"/>
                    </a:lnTo>
                    <a:lnTo>
                      <a:pt x="228062" y="136465"/>
                    </a:lnTo>
                    <a:lnTo>
                      <a:pt x="229510" y="135638"/>
                    </a:lnTo>
                    <a:lnTo>
                      <a:pt x="230750" y="134605"/>
                    </a:lnTo>
                    <a:lnTo>
                      <a:pt x="231991" y="133571"/>
                    </a:lnTo>
                    <a:lnTo>
                      <a:pt x="233025" y="132330"/>
                    </a:lnTo>
                    <a:lnTo>
                      <a:pt x="233852" y="131090"/>
                    </a:lnTo>
                    <a:lnTo>
                      <a:pt x="234679" y="129642"/>
                    </a:lnTo>
                    <a:lnTo>
                      <a:pt x="235506" y="128195"/>
                    </a:lnTo>
                    <a:lnTo>
                      <a:pt x="235920" y="126748"/>
                    </a:lnTo>
                    <a:lnTo>
                      <a:pt x="236333" y="125093"/>
                    </a:lnTo>
                    <a:lnTo>
                      <a:pt x="236747" y="123439"/>
                    </a:lnTo>
                    <a:lnTo>
                      <a:pt x="236747" y="121785"/>
                    </a:lnTo>
                    <a:lnTo>
                      <a:pt x="236747" y="8271"/>
                    </a:lnTo>
                    <a:lnTo>
                      <a:pt x="236747" y="8271"/>
                    </a:lnTo>
                    <a:lnTo>
                      <a:pt x="236540" y="6617"/>
                    </a:lnTo>
                    <a:lnTo>
                      <a:pt x="236126" y="5170"/>
                    </a:lnTo>
                    <a:lnTo>
                      <a:pt x="235299" y="3722"/>
                    </a:lnTo>
                    <a:lnTo>
                      <a:pt x="234265" y="2482"/>
                    </a:lnTo>
                    <a:lnTo>
                      <a:pt x="233025" y="1448"/>
                    </a:lnTo>
                    <a:lnTo>
                      <a:pt x="231784" y="621"/>
                    </a:lnTo>
                    <a:lnTo>
                      <a:pt x="230130" y="207"/>
                    </a:lnTo>
                    <a:lnTo>
                      <a:pt x="2284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672325" y="616663"/>
                <a:ext cx="62650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250601" h="11166" extrusionOk="0">
                    <a:moveTo>
                      <a:pt x="1654" y="0"/>
                    </a:moveTo>
                    <a:lnTo>
                      <a:pt x="1034" y="207"/>
                    </a:lnTo>
                    <a:lnTo>
                      <a:pt x="414" y="414"/>
                    </a:lnTo>
                    <a:lnTo>
                      <a:pt x="207" y="1034"/>
                    </a:lnTo>
                    <a:lnTo>
                      <a:pt x="0" y="1654"/>
                    </a:lnTo>
                    <a:lnTo>
                      <a:pt x="0" y="11165"/>
                    </a:lnTo>
                    <a:lnTo>
                      <a:pt x="250600" y="11165"/>
                    </a:lnTo>
                    <a:lnTo>
                      <a:pt x="250600" y="1654"/>
                    </a:lnTo>
                    <a:lnTo>
                      <a:pt x="250393" y="1034"/>
                    </a:lnTo>
                    <a:lnTo>
                      <a:pt x="250187" y="414"/>
                    </a:lnTo>
                    <a:lnTo>
                      <a:pt x="249566" y="207"/>
                    </a:lnTo>
                    <a:lnTo>
                      <a:pt x="248946" y="0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672308" y="893219"/>
                <a:ext cx="6265025" cy="3942347"/>
              </a:xfrm>
              <a:custGeom>
                <a:avLst/>
                <a:gdLst/>
                <a:ahLst/>
                <a:cxnLst/>
                <a:rect l="l" t="t" r="r" b="b"/>
                <a:pathLst>
                  <a:path w="250601" h="128196" extrusionOk="0">
                    <a:moveTo>
                      <a:pt x="0" y="1"/>
                    </a:moveTo>
                    <a:lnTo>
                      <a:pt x="0" y="125714"/>
                    </a:lnTo>
                    <a:lnTo>
                      <a:pt x="207" y="126748"/>
                    </a:lnTo>
                    <a:lnTo>
                      <a:pt x="827" y="127368"/>
                    </a:lnTo>
                    <a:lnTo>
                      <a:pt x="1448" y="127988"/>
                    </a:lnTo>
                    <a:lnTo>
                      <a:pt x="2481" y="128195"/>
                    </a:lnTo>
                    <a:lnTo>
                      <a:pt x="248119" y="128195"/>
                    </a:lnTo>
                    <a:lnTo>
                      <a:pt x="249153" y="127988"/>
                    </a:lnTo>
                    <a:lnTo>
                      <a:pt x="249773" y="127368"/>
                    </a:lnTo>
                    <a:lnTo>
                      <a:pt x="250393" y="126748"/>
                    </a:lnTo>
                    <a:lnTo>
                      <a:pt x="250600" y="125714"/>
                    </a:lnTo>
                    <a:lnTo>
                      <a:pt x="25060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775700" y="722625"/>
                <a:ext cx="72400" cy="6722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689" extrusionOk="0">
                    <a:moveTo>
                      <a:pt x="828" y="1"/>
                    </a:moveTo>
                    <a:lnTo>
                      <a:pt x="414" y="414"/>
                    </a:lnTo>
                    <a:lnTo>
                      <a:pt x="207" y="828"/>
                    </a:lnTo>
                    <a:lnTo>
                      <a:pt x="1" y="1241"/>
                    </a:lnTo>
                    <a:lnTo>
                      <a:pt x="207" y="1861"/>
                    </a:lnTo>
                    <a:lnTo>
                      <a:pt x="414" y="2275"/>
                    </a:lnTo>
                    <a:lnTo>
                      <a:pt x="828" y="2689"/>
                    </a:lnTo>
                    <a:lnTo>
                      <a:pt x="2068" y="2689"/>
                    </a:lnTo>
                    <a:lnTo>
                      <a:pt x="2482" y="2275"/>
                    </a:lnTo>
                    <a:lnTo>
                      <a:pt x="2689" y="1861"/>
                    </a:lnTo>
                    <a:lnTo>
                      <a:pt x="2895" y="1241"/>
                    </a:lnTo>
                    <a:lnTo>
                      <a:pt x="2689" y="828"/>
                    </a:lnTo>
                    <a:lnTo>
                      <a:pt x="2482" y="414"/>
                    </a:lnTo>
                    <a:lnTo>
                      <a:pt x="2068" y="1"/>
                    </a:lnTo>
                    <a:close/>
                  </a:path>
                </a:pathLst>
              </a:custGeom>
              <a:solidFill>
                <a:srgbClr val="DE72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884250" y="722625"/>
                <a:ext cx="72400" cy="6722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689" extrusionOk="0">
                    <a:moveTo>
                      <a:pt x="828" y="1"/>
                    </a:moveTo>
                    <a:lnTo>
                      <a:pt x="414" y="414"/>
                    </a:lnTo>
                    <a:lnTo>
                      <a:pt x="1" y="828"/>
                    </a:lnTo>
                    <a:lnTo>
                      <a:pt x="1" y="1241"/>
                    </a:lnTo>
                    <a:lnTo>
                      <a:pt x="1" y="1861"/>
                    </a:lnTo>
                    <a:lnTo>
                      <a:pt x="414" y="2275"/>
                    </a:lnTo>
                    <a:lnTo>
                      <a:pt x="828" y="2689"/>
                    </a:lnTo>
                    <a:lnTo>
                      <a:pt x="2068" y="2689"/>
                    </a:lnTo>
                    <a:lnTo>
                      <a:pt x="2482" y="2275"/>
                    </a:lnTo>
                    <a:lnTo>
                      <a:pt x="2689" y="1861"/>
                    </a:lnTo>
                    <a:lnTo>
                      <a:pt x="2895" y="1241"/>
                    </a:lnTo>
                    <a:lnTo>
                      <a:pt x="2689" y="828"/>
                    </a:lnTo>
                    <a:lnTo>
                      <a:pt x="2482" y="414"/>
                    </a:lnTo>
                    <a:lnTo>
                      <a:pt x="2068" y="1"/>
                    </a:lnTo>
                    <a:close/>
                  </a:path>
                </a:pathLst>
              </a:custGeom>
              <a:solidFill>
                <a:srgbClr val="F3C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992800" y="722625"/>
                <a:ext cx="72400" cy="6722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689" extrusionOk="0">
                    <a:moveTo>
                      <a:pt x="828" y="1"/>
                    </a:moveTo>
                    <a:lnTo>
                      <a:pt x="414" y="414"/>
                    </a:lnTo>
                    <a:lnTo>
                      <a:pt x="1" y="828"/>
                    </a:lnTo>
                    <a:lnTo>
                      <a:pt x="1" y="1241"/>
                    </a:lnTo>
                    <a:lnTo>
                      <a:pt x="1" y="1861"/>
                    </a:lnTo>
                    <a:lnTo>
                      <a:pt x="414" y="2275"/>
                    </a:lnTo>
                    <a:lnTo>
                      <a:pt x="828" y="2689"/>
                    </a:lnTo>
                    <a:lnTo>
                      <a:pt x="1862" y="2689"/>
                    </a:lnTo>
                    <a:lnTo>
                      <a:pt x="2482" y="2275"/>
                    </a:lnTo>
                    <a:lnTo>
                      <a:pt x="2689" y="1861"/>
                    </a:lnTo>
                    <a:lnTo>
                      <a:pt x="2895" y="1241"/>
                    </a:lnTo>
                    <a:lnTo>
                      <a:pt x="2689" y="828"/>
                    </a:lnTo>
                    <a:lnTo>
                      <a:pt x="2482" y="41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rgbClr val="8AC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8" name="Google Shape;308;p34"/>
            <p:cNvPicPr preferRelativeResize="0"/>
            <p:nvPr/>
          </p:nvPicPr>
          <p:blipFill rotWithShape="1">
            <a:blip r:embed="rId3">
              <a:alphaModFix/>
            </a:blip>
            <a:srcRect l="-150" t="237" r="150" b="987"/>
            <a:stretch/>
          </p:blipFill>
          <p:spPr>
            <a:xfrm>
              <a:off x="2610000" y="4392881"/>
              <a:ext cx="3923998" cy="24494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4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03 : For participants!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120269" y="3428998"/>
            <a:ext cx="7534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Complete JavaScript (ES6) Lesson I, II and III on Progate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623">
            <a:off x="7431172" y="930623"/>
            <a:ext cx="983888" cy="1115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1057275" y="1970289"/>
            <a:ext cx="7559700" cy="3234900"/>
          </a:xfrm>
          <a:prstGeom prst="roundRect">
            <a:avLst>
              <a:gd name="adj" fmla="val 356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093951" y="2775600"/>
            <a:ext cx="7559700" cy="1080000"/>
          </a:xfrm>
          <a:prstGeom prst="rect">
            <a:avLst/>
          </a:prstGeom>
          <a:solidFill>
            <a:srgbClr val="F7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057275" y="504825"/>
            <a:ext cx="68205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4200"/>
              <a:buFont typeface="Karla"/>
              <a:buNone/>
            </a:pPr>
            <a:r>
              <a:rPr lang="ja" sz="3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Agenda</a:t>
            </a:r>
            <a:endParaRPr sz="3800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353325" y="2101922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01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 rot="5400000">
            <a:off x="-572661" y="1056225"/>
            <a:ext cx="16695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1700" b="1" i="0" u="none" strike="noStrike" cap="none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Introductions </a:t>
            </a:r>
            <a:endParaRPr sz="6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353325" y="3141005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02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6700" y="1620922"/>
            <a:ext cx="199510" cy="19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492" y="1606175"/>
            <a:ext cx="234706" cy="220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980456" y="1525805"/>
            <a:ext cx="6325200" cy="3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3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 dirty="0">
                <a:solidFill>
                  <a:srgbClr val="5876A3"/>
                </a:solidFill>
                <a:latin typeface="Lato"/>
                <a:ea typeface="Lato"/>
                <a:cs typeface="Lato"/>
                <a:sym typeface="Lato"/>
              </a:rPr>
              <a:t>What is Week of Learning?</a:t>
            </a:r>
            <a:endParaRPr sz="2200" dirty="0">
              <a:solidFill>
                <a:srgbClr val="5876A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3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 dirty="0">
                <a:solidFill>
                  <a:srgbClr val="5876A3"/>
                </a:solidFill>
                <a:latin typeface="Lato"/>
                <a:ea typeface="Lato"/>
                <a:cs typeface="Lato"/>
                <a:sym typeface="Lato"/>
              </a:rPr>
              <a:t>What  is  Progate ?</a:t>
            </a:r>
            <a:endParaRPr sz="2200" dirty="0">
              <a:solidFill>
                <a:srgbClr val="5876A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3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 dirty="0">
                <a:solidFill>
                  <a:srgbClr val="5876A3"/>
                </a:solidFill>
                <a:latin typeface="Lato"/>
                <a:ea typeface="Lato"/>
                <a:cs typeface="Lato"/>
                <a:sym typeface="Lato"/>
              </a:rPr>
              <a:t>Important points for participants!</a:t>
            </a:r>
            <a:endParaRPr sz="2200" dirty="0">
              <a:solidFill>
                <a:srgbClr val="5876A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353325" y="4218538"/>
            <a:ext cx="475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03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/>
        </p:nvSpPr>
        <p:spPr>
          <a:xfrm>
            <a:off x="1083800" y="1572600"/>
            <a:ext cx="74103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Complete HTML and CSS lessons before moving to JavaScript!</a:t>
            </a: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This will help you understand what’s happening under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the hood as you develop and debug your web apps.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438" y="4155552"/>
            <a:ext cx="1728775" cy="14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152" y="4155477"/>
            <a:ext cx="1730902" cy="1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2152325" y="5849835"/>
            <a:ext cx="1593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HTML&amp;CSS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5743202" y="5849835"/>
            <a:ext cx="135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2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JS</a:t>
            </a:r>
            <a:endParaRPr sz="2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4423787" y="4732452"/>
            <a:ext cx="520800" cy="516000"/>
          </a:xfrm>
          <a:prstGeom prst="chevron">
            <a:avLst>
              <a:gd name="adj" fmla="val 53797"/>
            </a:avLst>
          </a:prstGeom>
          <a:solidFill>
            <a:srgbClr val="4CC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03 : For participants!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1057275" y="504000"/>
            <a:ext cx="80868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Rule for participants - 1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/>
        </p:nvSpPr>
        <p:spPr>
          <a:xfrm>
            <a:off x="1083800" y="1572600"/>
            <a:ext cx="74103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Do not learn JavaScript ES5 lessons!</a:t>
            </a: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ES6 is the latest version of JavaScript on Progate.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Please complete ES6 lessons only.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24" y="4143224"/>
            <a:ext cx="2349050" cy="2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03 : For participants!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1057275" y="504000"/>
            <a:ext cx="80868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Rule for participants - 2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1096500" y="1572600"/>
            <a:ext cx="7410300" cy="1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2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Please learn on Progate website, not on the app!</a:t>
            </a:r>
            <a:endParaRPr sz="2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（We will check the completion rate of web version）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 rot="5400000">
            <a:off x="-1633300" y="2116875"/>
            <a:ext cx="37908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03 : For participants!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154" y="4471550"/>
            <a:ext cx="2601692" cy="13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/>
          <p:nvPr/>
        </p:nvSpPr>
        <p:spPr>
          <a:xfrm rot="-2700000">
            <a:off x="6163790" y="3162541"/>
            <a:ext cx="1084419" cy="1084419"/>
          </a:xfrm>
          <a:prstGeom prst="mathPlus">
            <a:avLst>
              <a:gd name="adj1" fmla="val 14584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2547749" y="3423691"/>
            <a:ext cx="710042" cy="562118"/>
          </a:xfrm>
          <a:custGeom>
            <a:avLst/>
            <a:gdLst/>
            <a:ahLst/>
            <a:cxnLst/>
            <a:rect l="l" t="t" r="r" b="b"/>
            <a:pathLst>
              <a:path w="264694" h="209550" extrusionOk="0">
                <a:moveTo>
                  <a:pt x="223336" y="0"/>
                </a:moveTo>
                <a:lnTo>
                  <a:pt x="99260" y="126833"/>
                </a:lnTo>
                <a:lnTo>
                  <a:pt x="41358" y="71688"/>
                </a:lnTo>
                <a:lnTo>
                  <a:pt x="0" y="113047"/>
                </a:lnTo>
                <a:lnTo>
                  <a:pt x="99260" y="209550"/>
                </a:lnTo>
                <a:lnTo>
                  <a:pt x="264694" y="41359"/>
                </a:lnTo>
                <a:lnTo>
                  <a:pt x="223336" y="0"/>
                </a:lnTo>
                <a:close/>
              </a:path>
            </a:pathLst>
          </a:custGeom>
          <a:solidFill>
            <a:srgbClr val="8AC6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1057275" y="504000"/>
            <a:ext cx="80868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Rule for participants - 3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341" name="Google Shape;341;p37"/>
          <p:cNvGrpSpPr/>
          <p:nvPr/>
        </p:nvGrpSpPr>
        <p:grpSpPr>
          <a:xfrm>
            <a:off x="1363659" y="4208790"/>
            <a:ext cx="3078231" cy="1850284"/>
            <a:chOff x="2567577" y="3194300"/>
            <a:chExt cx="4929902" cy="2962825"/>
          </a:xfrm>
        </p:grpSpPr>
        <p:sp>
          <p:nvSpPr>
            <p:cNvPr id="342" name="Google Shape;342;p37"/>
            <p:cNvSpPr/>
            <p:nvPr/>
          </p:nvSpPr>
          <p:spPr>
            <a:xfrm>
              <a:off x="2957138" y="3194300"/>
              <a:ext cx="4175122" cy="2831404"/>
            </a:xfrm>
            <a:custGeom>
              <a:avLst/>
              <a:gdLst/>
              <a:ahLst/>
              <a:cxnLst/>
              <a:rect l="l" t="t" r="r" b="b"/>
              <a:pathLst>
                <a:path w="242001" h="158956" extrusionOk="0">
                  <a:moveTo>
                    <a:pt x="232196" y="0"/>
                  </a:moveTo>
                  <a:lnTo>
                    <a:pt x="9731" y="297"/>
                  </a:lnTo>
                  <a:lnTo>
                    <a:pt x="8766" y="371"/>
                  </a:lnTo>
                  <a:lnTo>
                    <a:pt x="7800" y="520"/>
                  </a:lnTo>
                  <a:lnTo>
                    <a:pt x="6834" y="743"/>
                  </a:lnTo>
                  <a:lnTo>
                    <a:pt x="5943" y="1114"/>
                  </a:lnTo>
                  <a:lnTo>
                    <a:pt x="5126" y="1486"/>
                  </a:lnTo>
                  <a:lnTo>
                    <a:pt x="4309" y="2006"/>
                  </a:lnTo>
                  <a:lnTo>
                    <a:pt x="3566" y="2525"/>
                  </a:lnTo>
                  <a:lnTo>
                    <a:pt x="2823" y="3120"/>
                  </a:lnTo>
                  <a:lnTo>
                    <a:pt x="2229" y="3788"/>
                  </a:lnTo>
                  <a:lnTo>
                    <a:pt x="1635" y="4531"/>
                  </a:lnTo>
                  <a:lnTo>
                    <a:pt x="1189" y="5348"/>
                  </a:lnTo>
                  <a:lnTo>
                    <a:pt x="744" y="6165"/>
                  </a:lnTo>
                  <a:lnTo>
                    <a:pt x="446" y="7056"/>
                  </a:lnTo>
                  <a:lnTo>
                    <a:pt x="224" y="8022"/>
                  </a:lnTo>
                  <a:lnTo>
                    <a:pt x="75" y="8913"/>
                  </a:lnTo>
                  <a:lnTo>
                    <a:pt x="1" y="9953"/>
                  </a:lnTo>
                  <a:lnTo>
                    <a:pt x="1" y="158956"/>
                  </a:lnTo>
                  <a:lnTo>
                    <a:pt x="242001" y="158956"/>
                  </a:lnTo>
                  <a:lnTo>
                    <a:pt x="242001" y="9953"/>
                  </a:lnTo>
                  <a:lnTo>
                    <a:pt x="242001" y="9582"/>
                  </a:lnTo>
                  <a:lnTo>
                    <a:pt x="241926" y="8616"/>
                  </a:lnTo>
                  <a:lnTo>
                    <a:pt x="241778" y="7651"/>
                  </a:lnTo>
                  <a:lnTo>
                    <a:pt x="241555" y="6759"/>
                  </a:lnTo>
                  <a:lnTo>
                    <a:pt x="241258" y="5868"/>
                  </a:lnTo>
                  <a:lnTo>
                    <a:pt x="240812" y="5051"/>
                  </a:lnTo>
                  <a:lnTo>
                    <a:pt x="240366" y="4234"/>
                  </a:lnTo>
                  <a:lnTo>
                    <a:pt x="239772" y="3491"/>
                  </a:lnTo>
                  <a:lnTo>
                    <a:pt x="239104" y="2823"/>
                  </a:lnTo>
                  <a:lnTo>
                    <a:pt x="238435" y="2228"/>
                  </a:lnTo>
                  <a:lnTo>
                    <a:pt x="237692" y="1634"/>
                  </a:lnTo>
                  <a:lnTo>
                    <a:pt x="236875" y="1188"/>
                  </a:lnTo>
                  <a:lnTo>
                    <a:pt x="236058" y="743"/>
                  </a:lnTo>
                  <a:lnTo>
                    <a:pt x="235167" y="446"/>
                  </a:lnTo>
                  <a:lnTo>
                    <a:pt x="234201" y="223"/>
                  </a:lnTo>
                  <a:lnTo>
                    <a:pt x="233236" y="74"/>
                  </a:lnTo>
                  <a:lnTo>
                    <a:pt x="2321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2567577" y="6025706"/>
              <a:ext cx="4929902" cy="106521"/>
            </a:xfrm>
            <a:custGeom>
              <a:avLst/>
              <a:gdLst/>
              <a:ahLst/>
              <a:cxnLst/>
              <a:rect l="l" t="t" r="r" b="b"/>
              <a:pathLst>
                <a:path w="285750" h="5720" extrusionOk="0">
                  <a:moveTo>
                    <a:pt x="7205" y="1"/>
                  </a:moveTo>
                  <a:lnTo>
                    <a:pt x="5497" y="75"/>
                  </a:lnTo>
                  <a:lnTo>
                    <a:pt x="4085" y="149"/>
                  </a:lnTo>
                  <a:lnTo>
                    <a:pt x="1783" y="372"/>
                  </a:lnTo>
                  <a:lnTo>
                    <a:pt x="446" y="521"/>
                  </a:lnTo>
                  <a:lnTo>
                    <a:pt x="0" y="669"/>
                  </a:lnTo>
                  <a:lnTo>
                    <a:pt x="0" y="5349"/>
                  </a:lnTo>
                  <a:lnTo>
                    <a:pt x="297" y="5349"/>
                  </a:lnTo>
                  <a:lnTo>
                    <a:pt x="8245" y="5720"/>
                  </a:lnTo>
                  <a:lnTo>
                    <a:pt x="277579" y="5720"/>
                  </a:lnTo>
                  <a:lnTo>
                    <a:pt x="285453" y="5349"/>
                  </a:lnTo>
                  <a:lnTo>
                    <a:pt x="285750" y="5349"/>
                  </a:lnTo>
                  <a:lnTo>
                    <a:pt x="285750" y="669"/>
                  </a:lnTo>
                  <a:lnTo>
                    <a:pt x="285304" y="521"/>
                  </a:lnTo>
                  <a:lnTo>
                    <a:pt x="283967" y="372"/>
                  </a:lnTo>
                  <a:lnTo>
                    <a:pt x="281739" y="149"/>
                  </a:lnTo>
                  <a:lnTo>
                    <a:pt x="280253" y="75"/>
                  </a:lnTo>
                  <a:lnTo>
                    <a:pt x="278619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483364" y="6025700"/>
              <a:ext cx="1098229" cy="83030"/>
            </a:xfrm>
            <a:custGeom>
              <a:avLst/>
              <a:gdLst/>
              <a:ahLst/>
              <a:cxnLst/>
              <a:rect l="l" t="t" r="r" b="b"/>
              <a:pathLst>
                <a:path w="44346" h="4458" extrusionOk="0">
                  <a:moveTo>
                    <a:pt x="1" y="1"/>
                  </a:moveTo>
                  <a:lnTo>
                    <a:pt x="1" y="223"/>
                  </a:lnTo>
                  <a:lnTo>
                    <a:pt x="1" y="966"/>
                  </a:lnTo>
                  <a:lnTo>
                    <a:pt x="75" y="1635"/>
                  </a:lnTo>
                  <a:lnTo>
                    <a:pt x="298" y="2303"/>
                  </a:lnTo>
                  <a:lnTo>
                    <a:pt x="595" y="2897"/>
                  </a:lnTo>
                  <a:lnTo>
                    <a:pt x="1041" y="3417"/>
                  </a:lnTo>
                  <a:lnTo>
                    <a:pt x="1561" y="3863"/>
                  </a:lnTo>
                  <a:lnTo>
                    <a:pt x="2155" y="4234"/>
                  </a:lnTo>
                  <a:lnTo>
                    <a:pt x="2823" y="4383"/>
                  </a:lnTo>
                  <a:lnTo>
                    <a:pt x="3566" y="4457"/>
                  </a:lnTo>
                  <a:lnTo>
                    <a:pt x="40854" y="4457"/>
                  </a:lnTo>
                  <a:lnTo>
                    <a:pt x="41523" y="4383"/>
                  </a:lnTo>
                  <a:lnTo>
                    <a:pt x="42191" y="4234"/>
                  </a:lnTo>
                  <a:lnTo>
                    <a:pt x="42785" y="3863"/>
                  </a:lnTo>
                  <a:lnTo>
                    <a:pt x="43305" y="3417"/>
                  </a:lnTo>
                  <a:lnTo>
                    <a:pt x="43751" y="2897"/>
                  </a:lnTo>
                  <a:lnTo>
                    <a:pt x="44122" y="2303"/>
                  </a:lnTo>
                  <a:lnTo>
                    <a:pt x="44271" y="1635"/>
                  </a:lnTo>
                  <a:lnTo>
                    <a:pt x="44345" y="966"/>
                  </a:lnTo>
                  <a:lnTo>
                    <a:pt x="44345" y="223"/>
                  </a:lnTo>
                  <a:lnTo>
                    <a:pt x="44345" y="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4991180" y="3368190"/>
              <a:ext cx="66426" cy="67805"/>
            </a:xfrm>
            <a:custGeom>
              <a:avLst/>
              <a:gdLst/>
              <a:ahLst/>
              <a:cxnLst/>
              <a:rect l="l" t="t" r="r" b="b"/>
              <a:pathLst>
                <a:path w="3567" h="3641" extrusionOk="0">
                  <a:moveTo>
                    <a:pt x="1784" y="1"/>
                  </a:moveTo>
                  <a:lnTo>
                    <a:pt x="1412" y="75"/>
                  </a:lnTo>
                  <a:lnTo>
                    <a:pt x="1115" y="149"/>
                  </a:lnTo>
                  <a:lnTo>
                    <a:pt x="744" y="298"/>
                  </a:lnTo>
                  <a:lnTo>
                    <a:pt x="521" y="521"/>
                  </a:lnTo>
                  <a:lnTo>
                    <a:pt x="298" y="818"/>
                  </a:lnTo>
                  <a:lnTo>
                    <a:pt x="150" y="1115"/>
                  </a:lnTo>
                  <a:lnTo>
                    <a:pt x="1" y="1486"/>
                  </a:lnTo>
                  <a:lnTo>
                    <a:pt x="1" y="1784"/>
                  </a:lnTo>
                  <a:lnTo>
                    <a:pt x="1" y="2155"/>
                  </a:lnTo>
                  <a:lnTo>
                    <a:pt x="150" y="2526"/>
                  </a:lnTo>
                  <a:lnTo>
                    <a:pt x="298" y="2823"/>
                  </a:lnTo>
                  <a:lnTo>
                    <a:pt x="521" y="3046"/>
                  </a:lnTo>
                  <a:lnTo>
                    <a:pt x="744" y="3269"/>
                  </a:lnTo>
                  <a:lnTo>
                    <a:pt x="1115" y="3492"/>
                  </a:lnTo>
                  <a:lnTo>
                    <a:pt x="1412" y="3566"/>
                  </a:lnTo>
                  <a:lnTo>
                    <a:pt x="1784" y="3641"/>
                  </a:lnTo>
                  <a:lnTo>
                    <a:pt x="2155" y="3566"/>
                  </a:lnTo>
                  <a:lnTo>
                    <a:pt x="2452" y="3492"/>
                  </a:lnTo>
                  <a:lnTo>
                    <a:pt x="2749" y="3269"/>
                  </a:lnTo>
                  <a:lnTo>
                    <a:pt x="3046" y="3046"/>
                  </a:lnTo>
                  <a:lnTo>
                    <a:pt x="3269" y="2823"/>
                  </a:lnTo>
                  <a:lnTo>
                    <a:pt x="3418" y="2526"/>
                  </a:lnTo>
                  <a:lnTo>
                    <a:pt x="3566" y="2155"/>
                  </a:lnTo>
                  <a:lnTo>
                    <a:pt x="3566" y="1784"/>
                  </a:lnTo>
                  <a:lnTo>
                    <a:pt x="3566" y="1486"/>
                  </a:lnTo>
                  <a:lnTo>
                    <a:pt x="3418" y="1115"/>
                  </a:lnTo>
                  <a:lnTo>
                    <a:pt x="3269" y="818"/>
                  </a:lnTo>
                  <a:lnTo>
                    <a:pt x="3046" y="521"/>
                  </a:lnTo>
                  <a:lnTo>
                    <a:pt x="2749" y="298"/>
                  </a:lnTo>
                  <a:lnTo>
                    <a:pt x="2452" y="149"/>
                  </a:lnTo>
                  <a:lnTo>
                    <a:pt x="2155" y="7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2572701" y="6126677"/>
              <a:ext cx="4920948" cy="30448"/>
            </a:xfrm>
            <a:custGeom>
              <a:avLst/>
              <a:gdLst/>
              <a:ahLst/>
              <a:cxnLst/>
              <a:rect l="l" t="t" r="r" b="b"/>
              <a:pathLst>
                <a:path w="285231" h="1635" extrusionOk="0">
                  <a:moveTo>
                    <a:pt x="0" y="1"/>
                  </a:moveTo>
                  <a:lnTo>
                    <a:pt x="297" y="224"/>
                  </a:lnTo>
                  <a:lnTo>
                    <a:pt x="743" y="447"/>
                  </a:lnTo>
                  <a:lnTo>
                    <a:pt x="1411" y="669"/>
                  </a:lnTo>
                  <a:lnTo>
                    <a:pt x="2451" y="967"/>
                  </a:lnTo>
                  <a:lnTo>
                    <a:pt x="3863" y="1264"/>
                  </a:lnTo>
                  <a:lnTo>
                    <a:pt x="5645" y="1486"/>
                  </a:lnTo>
                  <a:lnTo>
                    <a:pt x="7948" y="1635"/>
                  </a:lnTo>
                  <a:lnTo>
                    <a:pt x="277282" y="1635"/>
                  </a:lnTo>
                  <a:lnTo>
                    <a:pt x="279511" y="1486"/>
                  </a:lnTo>
                  <a:lnTo>
                    <a:pt x="281368" y="1264"/>
                  </a:lnTo>
                  <a:lnTo>
                    <a:pt x="282705" y="967"/>
                  </a:lnTo>
                  <a:lnTo>
                    <a:pt x="283745" y="669"/>
                  </a:lnTo>
                  <a:lnTo>
                    <a:pt x="284487" y="447"/>
                  </a:lnTo>
                  <a:lnTo>
                    <a:pt x="284933" y="224"/>
                  </a:lnTo>
                  <a:lnTo>
                    <a:pt x="285230" y="1"/>
                  </a:lnTo>
                  <a:lnTo>
                    <a:pt x="285230" y="1"/>
                  </a:lnTo>
                  <a:lnTo>
                    <a:pt x="278842" y="224"/>
                  </a:lnTo>
                  <a:lnTo>
                    <a:pt x="6314" y="2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1752737" y="4407195"/>
            <a:ext cx="2315275" cy="1416366"/>
            <a:chOff x="3190699" y="3512002"/>
            <a:chExt cx="3708000" cy="2268000"/>
          </a:xfrm>
        </p:grpSpPr>
        <p:sp>
          <p:nvSpPr>
            <p:cNvPr id="348" name="Google Shape;348;p37"/>
            <p:cNvSpPr/>
            <p:nvPr/>
          </p:nvSpPr>
          <p:spPr>
            <a:xfrm>
              <a:off x="3190699" y="3512002"/>
              <a:ext cx="3708000" cy="2268000"/>
            </a:xfrm>
            <a:prstGeom prst="roundRect">
              <a:avLst>
                <a:gd name="adj" fmla="val 1224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7"/>
            <p:cNvPicPr preferRelativeResize="0"/>
            <p:nvPr/>
          </p:nvPicPr>
          <p:blipFill rotWithShape="1">
            <a:blip r:embed="rId4">
              <a:alphaModFix/>
            </a:blip>
            <a:srcRect l="914" t="1446" r="747" b="1475"/>
            <a:stretch/>
          </p:blipFill>
          <p:spPr>
            <a:xfrm>
              <a:off x="3244698" y="3566001"/>
              <a:ext cx="3600002" cy="2160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/>
        </p:nvSpPr>
        <p:spPr>
          <a:xfrm>
            <a:off x="836350" y="184350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4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 rot="5400000">
            <a:off x="-1495600" y="1979175"/>
            <a:ext cx="3515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1058400" y="504000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Say ‘ Hello World</a:t>
            </a:r>
            <a:r>
              <a:rPr lang="ja" sz="12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! ’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1112225" y="1573200"/>
            <a:ext cx="7469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All  the  lessons  of  HTML  &amp;  CSS  and  JavaScript(ES6)  are unlocked now!</a:t>
            </a: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065800" y="4783142"/>
            <a:ext cx="5238900" cy="5238900"/>
            <a:chOff x="2049825" y="5128516"/>
            <a:chExt cx="5238900" cy="5238900"/>
          </a:xfrm>
        </p:grpSpPr>
        <p:sp>
          <p:nvSpPr>
            <p:cNvPr id="363" name="Google Shape;363;p39"/>
            <p:cNvSpPr/>
            <p:nvPr/>
          </p:nvSpPr>
          <p:spPr>
            <a:xfrm>
              <a:off x="2049825" y="5128516"/>
              <a:ext cx="5238900" cy="5238900"/>
            </a:xfrm>
            <a:prstGeom prst="ellipse">
              <a:avLst/>
            </a:prstGeom>
            <a:solidFill>
              <a:srgbClr val="8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39"/>
            <p:cNvGrpSpPr/>
            <p:nvPr/>
          </p:nvGrpSpPr>
          <p:grpSpPr>
            <a:xfrm>
              <a:off x="2213184" y="5441776"/>
              <a:ext cx="5075466" cy="4599590"/>
              <a:chOff x="1353909" y="559785"/>
              <a:chExt cx="5075466" cy="4599590"/>
            </a:xfrm>
          </p:grpSpPr>
          <p:sp>
            <p:nvSpPr>
              <p:cNvPr id="365" name="Google Shape;365;p39"/>
              <p:cNvSpPr/>
              <p:nvPr/>
            </p:nvSpPr>
            <p:spPr>
              <a:xfrm>
                <a:off x="6429375" y="2689925"/>
                <a:ext cx="0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h="6351" extrusionOk="0"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6350"/>
                    </a:move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6350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6350"/>
                    </a:lnTo>
                    <a:lnTo>
                      <a:pt x="0" y="6350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5645"/>
                    </a:move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5645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5645"/>
                    </a:lnTo>
                    <a:lnTo>
                      <a:pt x="0" y="5645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939"/>
                    </a:move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939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939"/>
                    </a:lnTo>
                    <a:lnTo>
                      <a:pt x="0" y="4939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4234"/>
                    </a:move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4234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4234"/>
                    </a:lnTo>
                    <a:lnTo>
                      <a:pt x="0" y="4234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3528"/>
                    </a:move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lnTo>
                      <a:pt x="0" y="3528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822"/>
                    </a:move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lnTo>
                      <a:pt x="0" y="2822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2117"/>
                    </a:move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2117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2117"/>
                    </a:lnTo>
                    <a:lnTo>
                      <a:pt x="0" y="2117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1411"/>
                    </a:move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1411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1411"/>
                    </a:lnTo>
                    <a:lnTo>
                      <a:pt x="0" y="1411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706"/>
                    </a:move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C2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6429375" y="28486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6429375" y="2831025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6429375" y="28310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6429375" y="2813400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6429375" y="28134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9"/>
              <p:cNvSpPr/>
              <p:nvPr/>
            </p:nvSpPr>
            <p:spPr>
              <a:xfrm>
                <a:off x="6429375" y="2795750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6429375" y="27957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6429375" y="2778125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9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9"/>
              <p:cNvSpPr/>
              <p:nvPr/>
            </p:nvSpPr>
            <p:spPr>
              <a:xfrm>
                <a:off x="6429375" y="27781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9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>
                <a:off x="6429375" y="27604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9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9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9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9"/>
              <p:cNvSpPr/>
              <p:nvPr/>
            </p:nvSpPr>
            <p:spPr>
              <a:xfrm>
                <a:off x="6429375" y="27428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>
                <a:off x="6429375" y="2725200"/>
                <a:ext cx="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h="7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>
                <a:off x="6429375" y="27252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9"/>
              <p:cNvSpPr/>
              <p:nvPr/>
            </p:nvSpPr>
            <p:spPr>
              <a:xfrm>
                <a:off x="6429375" y="2707550"/>
                <a:ext cx="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h="707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9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9"/>
              <p:cNvSpPr/>
              <p:nvPr/>
            </p:nvSpPr>
            <p:spPr>
              <a:xfrm>
                <a:off x="6429375" y="27075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6429375" y="26899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6429375" y="26899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4383250" y="1031875"/>
                <a:ext cx="2046125" cy="3633625"/>
              </a:xfrm>
              <a:custGeom>
                <a:avLst/>
                <a:gdLst/>
                <a:ahLst/>
                <a:cxnLst/>
                <a:rect l="l" t="t" r="r" b="b"/>
                <a:pathLst>
                  <a:path w="81845" h="145345" extrusionOk="0">
                    <a:moveTo>
                      <a:pt x="31045" y="0"/>
                    </a:moveTo>
                    <a:lnTo>
                      <a:pt x="28928" y="706"/>
                    </a:lnTo>
                    <a:lnTo>
                      <a:pt x="26812" y="2822"/>
                    </a:lnTo>
                    <a:lnTo>
                      <a:pt x="23989" y="7761"/>
                    </a:lnTo>
                    <a:lnTo>
                      <a:pt x="23284" y="9878"/>
                    </a:lnTo>
                    <a:lnTo>
                      <a:pt x="23284" y="11289"/>
                    </a:lnTo>
                    <a:lnTo>
                      <a:pt x="24695" y="14111"/>
                    </a:lnTo>
                    <a:lnTo>
                      <a:pt x="26812" y="16933"/>
                    </a:lnTo>
                    <a:lnTo>
                      <a:pt x="27517" y="19050"/>
                    </a:lnTo>
                    <a:lnTo>
                      <a:pt x="27517" y="20461"/>
                    </a:lnTo>
                    <a:lnTo>
                      <a:pt x="26812" y="22578"/>
                    </a:lnTo>
                    <a:lnTo>
                      <a:pt x="25401" y="23283"/>
                    </a:lnTo>
                    <a:lnTo>
                      <a:pt x="23989" y="23989"/>
                    </a:lnTo>
                    <a:lnTo>
                      <a:pt x="21873" y="24694"/>
                    </a:lnTo>
                    <a:lnTo>
                      <a:pt x="16228" y="24694"/>
                    </a:lnTo>
                    <a:lnTo>
                      <a:pt x="15523" y="25400"/>
                    </a:lnTo>
                    <a:lnTo>
                      <a:pt x="14817" y="26811"/>
                    </a:lnTo>
                    <a:lnTo>
                      <a:pt x="15523" y="28928"/>
                    </a:lnTo>
                    <a:lnTo>
                      <a:pt x="16934" y="34572"/>
                    </a:lnTo>
                    <a:lnTo>
                      <a:pt x="16934" y="35983"/>
                    </a:lnTo>
                    <a:lnTo>
                      <a:pt x="16934" y="36689"/>
                    </a:lnTo>
                    <a:lnTo>
                      <a:pt x="14817" y="38100"/>
                    </a:lnTo>
                    <a:lnTo>
                      <a:pt x="12701" y="39511"/>
                    </a:lnTo>
                    <a:lnTo>
                      <a:pt x="11289" y="41628"/>
                    </a:lnTo>
                    <a:lnTo>
                      <a:pt x="10584" y="44450"/>
                    </a:lnTo>
                    <a:lnTo>
                      <a:pt x="11289" y="47272"/>
                    </a:lnTo>
                    <a:lnTo>
                      <a:pt x="12701" y="52211"/>
                    </a:lnTo>
                    <a:lnTo>
                      <a:pt x="12701" y="53622"/>
                    </a:lnTo>
                    <a:lnTo>
                      <a:pt x="11995" y="55033"/>
                    </a:lnTo>
                    <a:lnTo>
                      <a:pt x="9173" y="59972"/>
                    </a:lnTo>
                    <a:lnTo>
                      <a:pt x="2117" y="72672"/>
                    </a:lnTo>
                    <a:lnTo>
                      <a:pt x="706" y="75494"/>
                    </a:lnTo>
                    <a:lnTo>
                      <a:pt x="1" y="79022"/>
                    </a:lnTo>
                    <a:lnTo>
                      <a:pt x="1" y="82550"/>
                    </a:lnTo>
                    <a:lnTo>
                      <a:pt x="706" y="86078"/>
                    </a:lnTo>
                    <a:lnTo>
                      <a:pt x="1412" y="89606"/>
                    </a:lnTo>
                    <a:lnTo>
                      <a:pt x="2823" y="92428"/>
                    </a:lnTo>
                    <a:lnTo>
                      <a:pt x="7056" y="97367"/>
                    </a:lnTo>
                    <a:lnTo>
                      <a:pt x="10584" y="100189"/>
                    </a:lnTo>
                    <a:lnTo>
                      <a:pt x="13406" y="100894"/>
                    </a:lnTo>
                    <a:lnTo>
                      <a:pt x="18345" y="99483"/>
                    </a:lnTo>
                    <a:lnTo>
                      <a:pt x="23989" y="98778"/>
                    </a:lnTo>
                    <a:lnTo>
                      <a:pt x="26812" y="98778"/>
                    </a:lnTo>
                    <a:lnTo>
                      <a:pt x="28223" y="99483"/>
                    </a:lnTo>
                    <a:lnTo>
                      <a:pt x="29634" y="100894"/>
                    </a:lnTo>
                    <a:lnTo>
                      <a:pt x="31045" y="102306"/>
                    </a:lnTo>
                    <a:lnTo>
                      <a:pt x="32456" y="105833"/>
                    </a:lnTo>
                    <a:lnTo>
                      <a:pt x="33867" y="109361"/>
                    </a:lnTo>
                    <a:lnTo>
                      <a:pt x="35278" y="112183"/>
                    </a:lnTo>
                    <a:lnTo>
                      <a:pt x="35984" y="117122"/>
                    </a:lnTo>
                    <a:lnTo>
                      <a:pt x="35984" y="122061"/>
                    </a:lnTo>
                    <a:lnTo>
                      <a:pt x="35278" y="126294"/>
                    </a:lnTo>
                    <a:lnTo>
                      <a:pt x="35278" y="131233"/>
                    </a:lnTo>
                    <a:lnTo>
                      <a:pt x="35278" y="136878"/>
                    </a:lnTo>
                    <a:lnTo>
                      <a:pt x="35984" y="139700"/>
                    </a:lnTo>
                    <a:lnTo>
                      <a:pt x="36689" y="142522"/>
                    </a:lnTo>
                    <a:lnTo>
                      <a:pt x="38101" y="144639"/>
                    </a:lnTo>
                    <a:lnTo>
                      <a:pt x="40217" y="145344"/>
                    </a:lnTo>
                    <a:lnTo>
                      <a:pt x="40923" y="145344"/>
                    </a:lnTo>
                    <a:lnTo>
                      <a:pt x="43745" y="144639"/>
                    </a:lnTo>
                    <a:lnTo>
                      <a:pt x="47273" y="142522"/>
                    </a:lnTo>
                    <a:lnTo>
                      <a:pt x="50095" y="138994"/>
                    </a:lnTo>
                    <a:lnTo>
                      <a:pt x="53623" y="134761"/>
                    </a:lnTo>
                    <a:lnTo>
                      <a:pt x="58562" y="126294"/>
                    </a:lnTo>
                    <a:lnTo>
                      <a:pt x="61384" y="120650"/>
                    </a:lnTo>
                    <a:lnTo>
                      <a:pt x="62795" y="117828"/>
                    </a:lnTo>
                    <a:lnTo>
                      <a:pt x="62795" y="114300"/>
                    </a:lnTo>
                    <a:lnTo>
                      <a:pt x="62089" y="108656"/>
                    </a:lnTo>
                    <a:lnTo>
                      <a:pt x="62795" y="105833"/>
                    </a:lnTo>
                    <a:lnTo>
                      <a:pt x="64912" y="102306"/>
                    </a:lnTo>
                    <a:lnTo>
                      <a:pt x="68439" y="95956"/>
                    </a:lnTo>
                    <a:lnTo>
                      <a:pt x="68439" y="93133"/>
                    </a:lnTo>
                    <a:lnTo>
                      <a:pt x="68439" y="90311"/>
                    </a:lnTo>
                    <a:lnTo>
                      <a:pt x="68439" y="86078"/>
                    </a:lnTo>
                    <a:lnTo>
                      <a:pt x="69145" y="83961"/>
                    </a:lnTo>
                    <a:lnTo>
                      <a:pt x="69851" y="82550"/>
                    </a:lnTo>
                    <a:lnTo>
                      <a:pt x="72673" y="79728"/>
                    </a:lnTo>
                    <a:lnTo>
                      <a:pt x="73378" y="76906"/>
                    </a:lnTo>
                    <a:lnTo>
                      <a:pt x="73378" y="74083"/>
                    </a:lnTo>
                    <a:lnTo>
                      <a:pt x="73378" y="71261"/>
                    </a:lnTo>
                    <a:lnTo>
                      <a:pt x="74084" y="70556"/>
                    </a:lnTo>
                    <a:lnTo>
                      <a:pt x="75495" y="69850"/>
                    </a:lnTo>
                    <a:lnTo>
                      <a:pt x="76906" y="70556"/>
                    </a:lnTo>
                    <a:lnTo>
                      <a:pt x="79023" y="71967"/>
                    </a:lnTo>
                    <a:lnTo>
                      <a:pt x="81845" y="76906"/>
                    </a:lnTo>
                    <a:lnTo>
                      <a:pt x="81845" y="72672"/>
                    </a:lnTo>
                    <a:lnTo>
                      <a:pt x="81845" y="71967"/>
                    </a:lnTo>
                    <a:lnTo>
                      <a:pt x="81845" y="71261"/>
                    </a:lnTo>
                    <a:lnTo>
                      <a:pt x="81845" y="70556"/>
                    </a:lnTo>
                    <a:lnTo>
                      <a:pt x="81845" y="69850"/>
                    </a:lnTo>
                    <a:lnTo>
                      <a:pt x="81845" y="69144"/>
                    </a:lnTo>
                    <a:lnTo>
                      <a:pt x="81845" y="68439"/>
                    </a:lnTo>
                    <a:lnTo>
                      <a:pt x="81845" y="67733"/>
                    </a:lnTo>
                    <a:lnTo>
                      <a:pt x="81845" y="67028"/>
                    </a:lnTo>
                    <a:lnTo>
                      <a:pt x="81845" y="66322"/>
                    </a:lnTo>
                    <a:lnTo>
                      <a:pt x="79728" y="53622"/>
                    </a:lnTo>
                    <a:lnTo>
                      <a:pt x="76906" y="41628"/>
                    </a:lnTo>
                    <a:lnTo>
                      <a:pt x="72673" y="30339"/>
                    </a:lnTo>
                    <a:lnTo>
                      <a:pt x="67028" y="19050"/>
                    </a:lnTo>
                    <a:lnTo>
                      <a:pt x="60678" y="14111"/>
                    </a:lnTo>
                    <a:lnTo>
                      <a:pt x="59267" y="12700"/>
                    </a:lnTo>
                    <a:lnTo>
                      <a:pt x="57856" y="11994"/>
                    </a:lnTo>
                    <a:lnTo>
                      <a:pt x="54328" y="10583"/>
                    </a:lnTo>
                    <a:lnTo>
                      <a:pt x="47978" y="9878"/>
                    </a:lnTo>
                    <a:lnTo>
                      <a:pt x="45862" y="8467"/>
                    </a:lnTo>
                    <a:lnTo>
                      <a:pt x="43039" y="6350"/>
                    </a:lnTo>
                    <a:lnTo>
                      <a:pt x="39512" y="4233"/>
                    </a:lnTo>
                    <a:lnTo>
                      <a:pt x="35278" y="1411"/>
                    </a:lnTo>
                    <a:lnTo>
                      <a:pt x="33162" y="706"/>
                    </a:lnTo>
                    <a:lnTo>
                      <a:pt x="31045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4383250" y="1031875"/>
                <a:ext cx="2046125" cy="3633625"/>
              </a:xfrm>
              <a:custGeom>
                <a:avLst/>
                <a:gdLst/>
                <a:ahLst/>
                <a:cxnLst/>
                <a:rect l="l" t="t" r="r" b="b"/>
                <a:pathLst>
                  <a:path w="81845" h="145345" fill="none" extrusionOk="0">
                    <a:moveTo>
                      <a:pt x="31045" y="0"/>
                    </a:moveTo>
                    <a:lnTo>
                      <a:pt x="31045" y="0"/>
                    </a:lnTo>
                    <a:lnTo>
                      <a:pt x="28928" y="706"/>
                    </a:lnTo>
                    <a:lnTo>
                      <a:pt x="26812" y="2822"/>
                    </a:lnTo>
                    <a:lnTo>
                      <a:pt x="23989" y="7761"/>
                    </a:lnTo>
                    <a:lnTo>
                      <a:pt x="23989" y="7761"/>
                    </a:lnTo>
                    <a:lnTo>
                      <a:pt x="23284" y="9878"/>
                    </a:lnTo>
                    <a:lnTo>
                      <a:pt x="23284" y="11289"/>
                    </a:lnTo>
                    <a:lnTo>
                      <a:pt x="24695" y="14111"/>
                    </a:lnTo>
                    <a:lnTo>
                      <a:pt x="26812" y="16933"/>
                    </a:lnTo>
                    <a:lnTo>
                      <a:pt x="27517" y="19050"/>
                    </a:lnTo>
                    <a:lnTo>
                      <a:pt x="27517" y="20461"/>
                    </a:lnTo>
                    <a:lnTo>
                      <a:pt x="27517" y="20461"/>
                    </a:lnTo>
                    <a:lnTo>
                      <a:pt x="26812" y="22578"/>
                    </a:lnTo>
                    <a:lnTo>
                      <a:pt x="25401" y="23283"/>
                    </a:lnTo>
                    <a:lnTo>
                      <a:pt x="23989" y="23989"/>
                    </a:lnTo>
                    <a:lnTo>
                      <a:pt x="21873" y="24694"/>
                    </a:lnTo>
                    <a:lnTo>
                      <a:pt x="17639" y="24694"/>
                    </a:lnTo>
                    <a:lnTo>
                      <a:pt x="16228" y="24694"/>
                    </a:lnTo>
                    <a:lnTo>
                      <a:pt x="15523" y="25400"/>
                    </a:lnTo>
                    <a:lnTo>
                      <a:pt x="15523" y="25400"/>
                    </a:lnTo>
                    <a:lnTo>
                      <a:pt x="14817" y="26811"/>
                    </a:lnTo>
                    <a:lnTo>
                      <a:pt x="15523" y="28928"/>
                    </a:lnTo>
                    <a:lnTo>
                      <a:pt x="16934" y="34572"/>
                    </a:lnTo>
                    <a:lnTo>
                      <a:pt x="16934" y="34572"/>
                    </a:lnTo>
                    <a:lnTo>
                      <a:pt x="16934" y="35983"/>
                    </a:lnTo>
                    <a:lnTo>
                      <a:pt x="16934" y="36689"/>
                    </a:lnTo>
                    <a:lnTo>
                      <a:pt x="14817" y="38100"/>
                    </a:lnTo>
                    <a:lnTo>
                      <a:pt x="12701" y="39511"/>
                    </a:lnTo>
                    <a:lnTo>
                      <a:pt x="11289" y="41628"/>
                    </a:lnTo>
                    <a:lnTo>
                      <a:pt x="11289" y="41628"/>
                    </a:lnTo>
                    <a:lnTo>
                      <a:pt x="10584" y="44450"/>
                    </a:lnTo>
                    <a:lnTo>
                      <a:pt x="11289" y="47272"/>
                    </a:lnTo>
                    <a:lnTo>
                      <a:pt x="12701" y="52211"/>
                    </a:lnTo>
                    <a:lnTo>
                      <a:pt x="12701" y="52211"/>
                    </a:lnTo>
                    <a:lnTo>
                      <a:pt x="12701" y="53622"/>
                    </a:lnTo>
                    <a:lnTo>
                      <a:pt x="11995" y="55033"/>
                    </a:lnTo>
                    <a:lnTo>
                      <a:pt x="9173" y="59972"/>
                    </a:lnTo>
                    <a:lnTo>
                      <a:pt x="2117" y="72672"/>
                    </a:lnTo>
                    <a:lnTo>
                      <a:pt x="2117" y="72672"/>
                    </a:lnTo>
                    <a:lnTo>
                      <a:pt x="706" y="75494"/>
                    </a:lnTo>
                    <a:lnTo>
                      <a:pt x="1" y="79022"/>
                    </a:lnTo>
                    <a:lnTo>
                      <a:pt x="1" y="82550"/>
                    </a:lnTo>
                    <a:lnTo>
                      <a:pt x="706" y="86078"/>
                    </a:lnTo>
                    <a:lnTo>
                      <a:pt x="1412" y="89606"/>
                    </a:lnTo>
                    <a:lnTo>
                      <a:pt x="2823" y="92428"/>
                    </a:lnTo>
                    <a:lnTo>
                      <a:pt x="7056" y="97367"/>
                    </a:lnTo>
                    <a:lnTo>
                      <a:pt x="7056" y="97367"/>
                    </a:lnTo>
                    <a:lnTo>
                      <a:pt x="10584" y="100189"/>
                    </a:lnTo>
                    <a:lnTo>
                      <a:pt x="13406" y="100894"/>
                    </a:lnTo>
                    <a:lnTo>
                      <a:pt x="13406" y="100894"/>
                    </a:lnTo>
                    <a:lnTo>
                      <a:pt x="18345" y="99483"/>
                    </a:lnTo>
                    <a:lnTo>
                      <a:pt x="23989" y="98778"/>
                    </a:lnTo>
                    <a:lnTo>
                      <a:pt x="23989" y="98778"/>
                    </a:lnTo>
                    <a:lnTo>
                      <a:pt x="24695" y="98778"/>
                    </a:lnTo>
                    <a:lnTo>
                      <a:pt x="24695" y="98778"/>
                    </a:lnTo>
                    <a:lnTo>
                      <a:pt x="26812" y="98778"/>
                    </a:lnTo>
                    <a:lnTo>
                      <a:pt x="28223" y="99483"/>
                    </a:lnTo>
                    <a:lnTo>
                      <a:pt x="29634" y="100894"/>
                    </a:lnTo>
                    <a:lnTo>
                      <a:pt x="31045" y="102306"/>
                    </a:lnTo>
                    <a:lnTo>
                      <a:pt x="32456" y="105833"/>
                    </a:lnTo>
                    <a:lnTo>
                      <a:pt x="33867" y="109361"/>
                    </a:lnTo>
                    <a:lnTo>
                      <a:pt x="33867" y="109361"/>
                    </a:lnTo>
                    <a:lnTo>
                      <a:pt x="35278" y="112183"/>
                    </a:lnTo>
                    <a:lnTo>
                      <a:pt x="35984" y="117122"/>
                    </a:lnTo>
                    <a:lnTo>
                      <a:pt x="35984" y="122061"/>
                    </a:lnTo>
                    <a:lnTo>
                      <a:pt x="35278" y="126294"/>
                    </a:lnTo>
                    <a:lnTo>
                      <a:pt x="35278" y="126294"/>
                    </a:lnTo>
                    <a:lnTo>
                      <a:pt x="35278" y="131233"/>
                    </a:lnTo>
                    <a:lnTo>
                      <a:pt x="35278" y="136878"/>
                    </a:lnTo>
                    <a:lnTo>
                      <a:pt x="35984" y="139700"/>
                    </a:lnTo>
                    <a:lnTo>
                      <a:pt x="36689" y="142522"/>
                    </a:lnTo>
                    <a:lnTo>
                      <a:pt x="38101" y="144639"/>
                    </a:lnTo>
                    <a:lnTo>
                      <a:pt x="40217" y="145344"/>
                    </a:lnTo>
                    <a:lnTo>
                      <a:pt x="40217" y="145344"/>
                    </a:lnTo>
                    <a:lnTo>
                      <a:pt x="40923" y="145344"/>
                    </a:lnTo>
                    <a:lnTo>
                      <a:pt x="40923" y="145344"/>
                    </a:lnTo>
                    <a:lnTo>
                      <a:pt x="43745" y="144639"/>
                    </a:lnTo>
                    <a:lnTo>
                      <a:pt x="47273" y="142522"/>
                    </a:lnTo>
                    <a:lnTo>
                      <a:pt x="50095" y="138994"/>
                    </a:lnTo>
                    <a:lnTo>
                      <a:pt x="53623" y="134761"/>
                    </a:lnTo>
                    <a:lnTo>
                      <a:pt x="58562" y="126294"/>
                    </a:lnTo>
                    <a:lnTo>
                      <a:pt x="61384" y="120650"/>
                    </a:lnTo>
                    <a:lnTo>
                      <a:pt x="61384" y="120650"/>
                    </a:lnTo>
                    <a:lnTo>
                      <a:pt x="62795" y="117828"/>
                    </a:lnTo>
                    <a:lnTo>
                      <a:pt x="62795" y="114300"/>
                    </a:lnTo>
                    <a:lnTo>
                      <a:pt x="62089" y="108656"/>
                    </a:lnTo>
                    <a:lnTo>
                      <a:pt x="62089" y="108656"/>
                    </a:lnTo>
                    <a:lnTo>
                      <a:pt x="62795" y="105833"/>
                    </a:lnTo>
                    <a:lnTo>
                      <a:pt x="64912" y="102306"/>
                    </a:lnTo>
                    <a:lnTo>
                      <a:pt x="68439" y="95956"/>
                    </a:lnTo>
                    <a:lnTo>
                      <a:pt x="68439" y="95956"/>
                    </a:lnTo>
                    <a:lnTo>
                      <a:pt x="68439" y="93133"/>
                    </a:lnTo>
                    <a:lnTo>
                      <a:pt x="68439" y="90311"/>
                    </a:lnTo>
                    <a:lnTo>
                      <a:pt x="68439" y="86078"/>
                    </a:lnTo>
                    <a:lnTo>
                      <a:pt x="68439" y="86078"/>
                    </a:lnTo>
                    <a:lnTo>
                      <a:pt x="69145" y="83961"/>
                    </a:lnTo>
                    <a:lnTo>
                      <a:pt x="69851" y="82550"/>
                    </a:lnTo>
                    <a:lnTo>
                      <a:pt x="72673" y="79728"/>
                    </a:lnTo>
                    <a:lnTo>
                      <a:pt x="72673" y="79728"/>
                    </a:lnTo>
                    <a:lnTo>
                      <a:pt x="73378" y="76906"/>
                    </a:lnTo>
                    <a:lnTo>
                      <a:pt x="73378" y="74083"/>
                    </a:lnTo>
                    <a:lnTo>
                      <a:pt x="73378" y="71261"/>
                    </a:lnTo>
                    <a:lnTo>
                      <a:pt x="74084" y="70556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5495" y="69850"/>
                    </a:lnTo>
                    <a:lnTo>
                      <a:pt x="76906" y="70556"/>
                    </a:lnTo>
                    <a:lnTo>
                      <a:pt x="79023" y="71967"/>
                    </a:lnTo>
                    <a:lnTo>
                      <a:pt x="81845" y="76906"/>
                    </a:lnTo>
                    <a:lnTo>
                      <a:pt x="81845" y="76906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2672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967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1261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70556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850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9144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8439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733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7028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81845" y="66322"/>
                    </a:lnTo>
                    <a:lnTo>
                      <a:pt x="79728" y="53622"/>
                    </a:lnTo>
                    <a:lnTo>
                      <a:pt x="76906" y="41628"/>
                    </a:lnTo>
                    <a:lnTo>
                      <a:pt x="72673" y="30339"/>
                    </a:lnTo>
                    <a:lnTo>
                      <a:pt x="67028" y="19050"/>
                    </a:lnTo>
                    <a:lnTo>
                      <a:pt x="67028" y="19050"/>
                    </a:lnTo>
                    <a:lnTo>
                      <a:pt x="60678" y="14111"/>
                    </a:lnTo>
                    <a:lnTo>
                      <a:pt x="60678" y="14111"/>
                    </a:lnTo>
                    <a:lnTo>
                      <a:pt x="59267" y="12700"/>
                    </a:lnTo>
                    <a:lnTo>
                      <a:pt x="57856" y="11994"/>
                    </a:lnTo>
                    <a:lnTo>
                      <a:pt x="54328" y="10583"/>
                    </a:lnTo>
                    <a:lnTo>
                      <a:pt x="47978" y="9878"/>
                    </a:lnTo>
                    <a:lnTo>
                      <a:pt x="47978" y="9878"/>
                    </a:lnTo>
                    <a:lnTo>
                      <a:pt x="45862" y="8467"/>
                    </a:lnTo>
                    <a:lnTo>
                      <a:pt x="43039" y="6350"/>
                    </a:lnTo>
                    <a:lnTo>
                      <a:pt x="39512" y="4233"/>
                    </a:lnTo>
                    <a:lnTo>
                      <a:pt x="35278" y="1411"/>
                    </a:lnTo>
                    <a:lnTo>
                      <a:pt x="35278" y="1411"/>
                    </a:lnTo>
                    <a:lnTo>
                      <a:pt x="33162" y="706"/>
                    </a:lnTo>
                    <a:lnTo>
                      <a:pt x="3104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2566450" y="3042700"/>
                <a:ext cx="1587525" cy="2116675"/>
              </a:xfrm>
              <a:custGeom>
                <a:avLst/>
                <a:gdLst/>
                <a:ahLst/>
                <a:cxnLst/>
                <a:rect l="l" t="t" r="r" b="b"/>
                <a:pathLst>
                  <a:path w="63501" h="84667" extrusionOk="0">
                    <a:moveTo>
                      <a:pt x="13406" y="0"/>
                    </a:moveTo>
                    <a:lnTo>
                      <a:pt x="9173" y="1411"/>
                    </a:lnTo>
                    <a:lnTo>
                      <a:pt x="5645" y="3528"/>
                    </a:lnTo>
                    <a:lnTo>
                      <a:pt x="4234" y="5645"/>
                    </a:lnTo>
                    <a:lnTo>
                      <a:pt x="2823" y="8467"/>
                    </a:lnTo>
                    <a:lnTo>
                      <a:pt x="1411" y="14111"/>
                    </a:lnTo>
                    <a:lnTo>
                      <a:pt x="1411" y="18345"/>
                    </a:lnTo>
                    <a:lnTo>
                      <a:pt x="0" y="22578"/>
                    </a:lnTo>
                    <a:lnTo>
                      <a:pt x="0" y="27517"/>
                    </a:lnTo>
                    <a:lnTo>
                      <a:pt x="706" y="30339"/>
                    </a:lnTo>
                    <a:lnTo>
                      <a:pt x="1411" y="33161"/>
                    </a:lnTo>
                    <a:lnTo>
                      <a:pt x="2823" y="35984"/>
                    </a:lnTo>
                    <a:lnTo>
                      <a:pt x="4939" y="38100"/>
                    </a:lnTo>
                    <a:lnTo>
                      <a:pt x="9878" y="43039"/>
                    </a:lnTo>
                    <a:lnTo>
                      <a:pt x="12700" y="47273"/>
                    </a:lnTo>
                    <a:lnTo>
                      <a:pt x="14111" y="49389"/>
                    </a:lnTo>
                    <a:lnTo>
                      <a:pt x="14817" y="51506"/>
                    </a:lnTo>
                    <a:lnTo>
                      <a:pt x="15523" y="54328"/>
                    </a:lnTo>
                    <a:lnTo>
                      <a:pt x="15523" y="57856"/>
                    </a:lnTo>
                    <a:lnTo>
                      <a:pt x="14817" y="64911"/>
                    </a:lnTo>
                    <a:lnTo>
                      <a:pt x="15523" y="73378"/>
                    </a:lnTo>
                    <a:lnTo>
                      <a:pt x="15523" y="77611"/>
                    </a:lnTo>
                    <a:lnTo>
                      <a:pt x="16228" y="81139"/>
                    </a:lnTo>
                    <a:lnTo>
                      <a:pt x="17639" y="83256"/>
                    </a:lnTo>
                    <a:lnTo>
                      <a:pt x="19050" y="84667"/>
                    </a:lnTo>
                    <a:lnTo>
                      <a:pt x="21873" y="84667"/>
                    </a:lnTo>
                    <a:lnTo>
                      <a:pt x="22578" y="83256"/>
                    </a:lnTo>
                    <a:lnTo>
                      <a:pt x="24695" y="79728"/>
                    </a:lnTo>
                    <a:lnTo>
                      <a:pt x="27517" y="76200"/>
                    </a:lnTo>
                    <a:lnTo>
                      <a:pt x="28928" y="74084"/>
                    </a:lnTo>
                    <a:lnTo>
                      <a:pt x="31045" y="72673"/>
                    </a:lnTo>
                    <a:lnTo>
                      <a:pt x="35984" y="69145"/>
                    </a:lnTo>
                    <a:lnTo>
                      <a:pt x="39511" y="64911"/>
                    </a:lnTo>
                    <a:lnTo>
                      <a:pt x="45156" y="57150"/>
                    </a:lnTo>
                    <a:lnTo>
                      <a:pt x="48684" y="54328"/>
                    </a:lnTo>
                    <a:lnTo>
                      <a:pt x="52917" y="50800"/>
                    </a:lnTo>
                    <a:lnTo>
                      <a:pt x="56445" y="47273"/>
                    </a:lnTo>
                    <a:lnTo>
                      <a:pt x="57856" y="45861"/>
                    </a:lnTo>
                    <a:lnTo>
                      <a:pt x="58561" y="43745"/>
                    </a:lnTo>
                    <a:lnTo>
                      <a:pt x="59973" y="39511"/>
                    </a:lnTo>
                    <a:lnTo>
                      <a:pt x="61384" y="35984"/>
                    </a:lnTo>
                    <a:lnTo>
                      <a:pt x="62795" y="32456"/>
                    </a:lnTo>
                    <a:lnTo>
                      <a:pt x="63500" y="30339"/>
                    </a:lnTo>
                    <a:lnTo>
                      <a:pt x="62795" y="28223"/>
                    </a:lnTo>
                    <a:lnTo>
                      <a:pt x="62089" y="26811"/>
                    </a:lnTo>
                    <a:lnTo>
                      <a:pt x="60678" y="25400"/>
                    </a:lnTo>
                    <a:lnTo>
                      <a:pt x="55739" y="23284"/>
                    </a:lnTo>
                    <a:lnTo>
                      <a:pt x="50800" y="21167"/>
                    </a:lnTo>
                    <a:lnTo>
                      <a:pt x="46567" y="19050"/>
                    </a:lnTo>
                    <a:lnTo>
                      <a:pt x="41628" y="15523"/>
                    </a:lnTo>
                    <a:lnTo>
                      <a:pt x="34573" y="8467"/>
                    </a:lnTo>
                    <a:lnTo>
                      <a:pt x="29634" y="5645"/>
                    </a:lnTo>
                    <a:lnTo>
                      <a:pt x="25400" y="2823"/>
                    </a:lnTo>
                    <a:lnTo>
                      <a:pt x="20461" y="706"/>
                    </a:lnTo>
                    <a:lnTo>
                      <a:pt x="15523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2566450" y="3042700"/>
                <a:ext cx="1587525" cy="2116675"/>
              </a:xfrm>
              <a:custGeom>
                <a:avLst/>
                <a:gdLst/>
                <a:ahLst/>
                <a:cxnLst/>
                <a:rect l="l" t="t" r="r" b="b"/>
                <a:pathLst>
                  <a:path w="63501" h="84667" fill="none" extrusionOk="0">
                    <a:moveTo>
                      <a:pt x="15523" y="0"/>
                    </a:moveTo>
                    <a:lnTo>
                      <a:pt x="15523" y="0"/>
                    </a:lnTo>
                    <a:lnTo>
                      <a:pt x="13406" y="0"/>
                    </a:lnTo>
                    <a:lnTo>
                      <a:pt x="13406" y="0"/>
                    </a:lnTo>
                    <a:lnTo>
                      <a:pt x="9173" y="1411"/>
                    </a:lnTo>
                    <a:lnTo>
                      <a:pt x="5645" y="3528"/>
                    </a:lnTo>
                    <a:lnTo>
                      <a:pt x="4234" y="5645"/>
                    </a:lnTo>
                    <a:lnTo>
                      <a:pt x="2823" y="8467"/>
                    </a:lnTo>
                    <a:lnTo>
                      <a:pt x="1411" y="14111"/>
                    </a:lnTo>
                    <a:lnTo>
                      <a:pt x="1411" y="18345"/>
                    </a:lnTo>
                    <a:lnTo>
                      <a:pt x="1411" y="18345"/>
                    </a:lnTo>
                    <a:lnTo>
                      <a:pt x="0" y="22578"/>
                    </a:lnTo>
                    <a:lnTo>
                      <a:pt x="0" y="27517"/>
                    </a:lnTo>
                    <a:lnTo>
                      <a:pt x="706" y="30339"/>
                    </a:lnTo>
                    <a:lnTo>
                      <a:pt x="1411" y="33161"/>
                    </a:lnTo>
                    <a:lnTo>
                      <a:pt x="2823" y="35984"/>
                    </a:lnTo>
                    <a:lnTo>
                      <a:pt x="4939" y="38100"/>
                    </a:lnTo>
                    <a:lnTo>
                      <a:pt x="4939" y="38100"/>
                    </a:lnTo>
                    <a:lnTo>
                      <a:pt x="9878" y="43039"/>
                    </a:lnTo>
                    <a:lnTo>
                      <a:pt x="12700" y="47273"/>
                    </a:lnTo>
                    <a:lnTo>
                      <a:pt x="14111" y="49389"/>
                    </a:lnTo>
                    <a:lnTo>
                      <a:pt x="14817" y="51506"/>
                    </a:lnTo>
                    <a:lnTo>
                      <a:pt x="15523" y="54328"/>
                    </a:lnTo>
                    <a:lnTo>
                      <a:pt x="15523" y="57856"/>
                    </a:lnTo>
                    <a:lnTo>
                      <a:pt x="15523" y="57856"/>
                    </a:lnTo>
                    <a:lnTo>
                      <a:pt x="14817" y="64911"/>
                    </a:lnTo>
                    <a:lnTo>
                      <a:pt x="15523" y="73378"/>
                    </a:lnTo>
                    <a:lnTo>
                      <a:pt x="15523" y="77611"/>
                    </a:lnTo>
                    <a:lnTo>
                      <a:pt x="16228" y="81139"/>
                    </a:lnTo>
                    <a:lnTo>
                      <a:pt x="17639" y="83256"/>
                    </a:lnTo>
                    <a:lnTo>
                      <a:pt x="19050" y="84667"/>
                    </a:lnTo>
                    <a:lnTo>
                      <a:pt x="19050" y="84667"/>
                    </a:lnTo>
                    <a:lnTo>
                      <a:pt x="20461" y="84667"/>
                    </a:lnTo>
                    <a:lnTo>
                      <a:pt x="20461" y="84667"/>
                    </a:lnTo>
                    <a:lnTo>
                      <a:pt x="21873" y="84667"/>
                    </a:lnTo>
                    <a:lnTo>
                      <a:pt x="22578" y="83256"/>
                    </a:lnTo>
                    <a:lnTo>
                      <a:pt x="24695" y="79728"/>
                    </a:lnTo>
                    <a:lnTo>
                      <a:pt x="27517" y="76200"/>
                    </a:lnTo>
                    <a:lnTo>
                      <a:pt x="28928" y="74084"/>
                    </a:lnTo>
                    <a:lnTo>
                      <a:pt x="31045" y="72673"/>
                    </a:lnTo>
                    <a:lnTo>
                      <a:pt x="31045" y="72673"/>
                    </a:lnTo>
                    <a:lnTo>
                      <a:pt x="35984" y="69145"/>
                    </a:lnTo>
                    <a:lnTo>
                      <a:pt x="39511" y="64911"/>
                    </a:lnTo>
                    <a:lnTo>
                      <a:pt x="45156" y="57150"/>
                    </a:lnTo>
                    <a:lnTo>
                      <a:pt x="45156" y="57150"/>
                    </a:lnTo>
                    <a:lnTo>
                      <a:pt x="48684" y="54328"/>
                    </a:lnTo>
                    <a:lnTo>
                      <a:pt x="52917" y="50800"/>
                    </a:lnTo>
                    <a:lnTo>
                      <a:pt x="56445" y="47273"/>
                    </a:lnTo>
                    <a:lnTo>
                      <a:pt x="57856" y="45861"/>
                    </a:lnTo>
                    <a:lnTo>
                      <a:pt x="58561" y="43745"/>
                    </a:lnTo>
                    <a:lnTo>
                      <a:pt x="58561" y="43745"/>
                    </a:lnTo>
                    <a:lnTo>
                      <a:pt x="59973" y="39511"/>
                    </a:lnTo>
                    <a:lnTo>
                      <a:pt x="61384" y="35984"/>
                    </a:lnTo>
                    <a:lnTo>
                      <a:pt x="62795" y="32456"/>
                    </a:lnTo>
                    <a:lnTo>
                      <a:pt x="63500" y="30339"/>
                    </a:lnTo>
                    <a:lnTo>
                      <a:pt x="62795" y="28223"/>
                    </a:lnTo>
                    <a:lnTo>
                      <a:pt x="62795" y="28223"/>
                    </a:lnTo>
                    <a:lnTo>
                      <a:pt x="62089" y="26811"/>
                    </a:lnTo>
                    <a:lnTo>
                      <a:pt x="60678" y="25400"/>
                    </a:lnTo>
                    <a:lnTo>
                      <a:pt x="55739" y="23284"/>
                    </a:lnTo>
                    <a:lnTo>
                      <a:pt x="50800" y="21167"/>
                    </a:lnTo>
                    <a:lnTo>
                      <a:pt x="46567" y="19050"/>
                    </a:lnTo>
                    <a:lnTo>
                      <a:pt x="46567" y="19050"/>
                    </a:lnTo>
                    <a:lnTo>
                      <a:pt x="41628" y="15523"/>
                    </a:lnTo>
                    <a:lnTo>
                      <a:pt x="34573" y="8467"/>
                    </a:lnTo>
                    <a:lnTo>
                      <a:pt x="29634" y="5645"/>
                    </a:lnTo>
                    <a:lnTo>
                      <a:pt x="25400" y="2823"/>
                    </a:lnTo>
                    <a:lnTo>
                      <a:pt x="20461" y="706"/>
                    </a:lnTo>
                    <a:lnTo>
                      <a:pt x="1552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 rot="260152">
                <a:off x="1445119" y="630236"/>
                <a:ext cx="1957850" cy="2487005"/>
              </a:xfrm>
              <a:custGeom>
                <a:avLst/>
                <a:gdLst/>
                <a:ahLst/>
                <a:cxnLst/>
                <a:rect l="l" t="t" r="r" b="b"/>
                <a:pathLst>
                  <a:path w="78317" h="99484" extrusionOk="0">
                    <a:moveTo>
                      <a:pt x="62089" y="0"/>
                    </a:moveTo>
                    <a:lnTo>
                      <a:pt x="60678" y="1411"/>
                    </a:lnTo>
                    <a:lnTo>
                      <a:pt x="59267" y="4233"/>
                    </a:lnTo>
                    <a:lnTo>
                      <a:pt x="57856" y="6350"/>
                    </a:lnTo>
                    <a:lnTo>
                      <a:pt x="56445" y="7761"/>
                    </a:lnTo>
                    <a:lnTo>
                      <a:pt x="52211" y="9172"/>
                    </a:lnTo>
                    <a:lnTo>
                      <a:pt x="47978" y="9878"/>
                    </a:lnTo>
                    <a:lnTo>
                      <a:pt x="45861" y="10583"/>
                    </a:lnTo>
                    <a:lnTo>
                      <a:pt x="43745" y="11289"/>
                    </a:lnTo>
                    <a:lnTo>
                      <a:pt x="43039" y="11289"/>
                    </a:lnTo>
                    <a:lnTo>
                      <a:pt x="41628" y="10583"/>
                    </a:lnTo>
                    <a:lnTo>
                      <a:pt x="40922" y="9172"/>
                    </a:lnTo>
                    <a:lnTo>
                      <a:pt x="40217" y="7761"/>
                    </a:lnTo>
                    <a:lnTo>
                      <a:pt x="38100" y="7056"/>
                    </a:lnTo>
                    <a:lnTo>
                      <a:pt x="35983" y="7056"/>
                    </a:lnTo>
                    <a:lnTo>
                      <a:pt x="33161" y="9172"/>
                    </a:lnTo>
                    <a:lnTo>
                      <a:pt x="31045" y="11289"/>
                    </a:lnTo>
                    <a:lnTo>
                      <a:pt x="28928" y="13406"/>
                    </a:lnTo>
                    <a:lnTo>
                      <a:pt x="26106" y="16228"/>
                    </a:lnTo>
                    <a:lnTo>
                      <a:pt x="22578" y="19050"/>
                    </a:lnTo>
                    <a:lnTo>
                      <a:pt x="19050" y="21872"/>
                    </a:lnTo>
                    <a:lnTo>
                      <a:pt x="16228" y="23989"/>
                    </a:lnTo>
                    <a:lnTo>
                      <a:pt x="14111" y="24694"/>
                    </a:lnTo>
                    <a:lnTo>
                      <a:pt x="11289" y="25400"/>
                    </a:lnTo>
                    <a:lnTo>
                      <a:pt x="4939" y="35278"/>
                    </a:lnTo>
                    <a:lnTo>
                      <a:pt x="0" y="46567"/>
                    </a:lnTo>
                    <a:lnTo>
                      <a:pt x="706" y="46567"/>
                    </a:lnTo>
                    <a:lnTo>
                      <a:pt x="2117" y="43744"/>
                    </a:lnTo>
                    <a:lnTo>
                      <a:pt x="3528" y="40922"/>
                    </a:lnTo>
                    <a:lnTo>
                      <a:pt x="5645" y="38806"/>
                    </a:lnTo>
                    <a:lnTo>
                      <a:pt x="6350" y="38100"/>
                    </a:lnTo>
                    <a:lnTo>
                      <a:pt x="7056" y="37394"/>
                    </a:lnTo>
                    <a:lnTo>
                      <a:pt x="8467" y="38100"/>
                    </a:lnTo>
                    <a:lnTo>
                      <a:pt x="9172" y="38806"/>
                    </a:lnTo>
                    <a:lnTo>
                      <a:pt x="9878" y="40217"/>
                    </a:lnTo>
                    <a:lnTo>
                      <a:pt x="10583" y="45156"/>
                    </a:lnTo>
                    <a:lnTo>
                      <a:pt x="9878" y="50094"/>
                    </a:lnTo>
                    <a:lnTo>
                      <a:pt x="9172" y="55033"/>
                    </a:lnTo>
                    <a:lnTo>
                      <a:pt x="8467" y="59972"/>
                    </a:lnTo>
                    <a:lnTo>
                      <a:pt x="7761" y="65617"/>
                    </a:lnTo>
                    <a:lnTo>
                      <a:pt x="8467" y="72672"/>
                    </a:lnTo>
                    <a:lnTo>
                      <a:pt x="9172" y="75494"/>
                    </a:lnTo>
                    <a:lnTo>
                      <a:pt x="9878" y="79728"/>
                    </a:lnTo>
                    <a:lnTo>
                      <a:pt x="13406" y="86078"/>
                    </a:lnTo>
                    <a:lnTo>
                      <a:pt x="17639" y="92428"/>
                    </a:lnTo>
                    <a:lnTo>
                      <a:pt x="22578" y="97367"/>
                    </a:lnTo>
                    <a:lnTo>
                      <a:pt x="24695" y="98778"/>
                    </a:lnTo>
                    <a:lnTo>
                      <a:pt x="26811" y="99483"/>
                    </a:lnTo>
                    <a:lnTo>
                      <a:pt x="28222" y="98778"/>
                    </a:lnTo>
                    <a:lnTo>
                      <a:pt x="28222" y="98072"/>
                    </a:lnTo>
                    <a:lnTo>
                      <a:pt x="28222" y="95250"/>
                    </a:lnTo>
                    <a:lnTo>
                      <a:pt x="26811" y="88900"/>
                    </a:lnTo>
                    <a:lnTo>
                      <a:pt x="26811" y="85372"/>
                    </a:lnTo>
                    <a:lnTo>
                      <a:pt x="26811" y="81844"/>
                    </a:lnTo>
                    <a:lnTo>
                      <a:pt x="28222" y="79022"/>
                    </a:lnTo>
                    <a:lnTo>
                      <a:pt x="28928" y="78317"/>
                    </a:lnTo>
                    <a:lnTo>
                      <a:pt x="30339" y="77611"/>
                    </a:lnTo>
                    <a:lnTo>
                      <a:pt x="36689" y="76906"/>
                    </a:lnTo>
                    <a:lnTo>
                      <a:pt x="41628" y="75494"/>
                    </a:lnTo>
                    <a:lnTo>
                      <a:pt x="43745" y="74083"/>
                    </a:lnTo>
                    <a:lnTo>
                      <a:pt x="45861" y="72672"/>
                    </a:lnTo>
                    <a:lnTo>
                      <a:pt x="47978" y="70556"/>
                    </a:lnTo>
                    <a:lnTo>
                      <a:pt x="50095" y="67733"/>
                    </a:lnTo>
                    <a:lnTo>
                      <a:pt x="54328" y="61383"/>
                    </a:lnTo>
                    <a:lnTo>
                      <a:pt x="58561" y="55033"/>
                    </a:lnTo>
                    <a:lnTo>
                      <a:pt x="62795" y="50800"/>
                    </a:lnTo>
                    <a:lnTo>
                      <a:pt x="66322" y="47272"/>
                    </a:lnTo>
                    <a:lnTo>
                      <a:pt x="70556" y="44450"/>
                    </a:lnTo>
                    <a:lnTo>
                      <a:pt x="74789" y="40217"/>
                    </a:lnTo>
                    <a:lnTo>
                      <a:pt x="76200" y="38100"/>
                    </a:lnTo>
                    <a:lnTo>
                      <a:pt x="77611" y="35983"/>
                    </a:lnTo>
                    <a:lnTo>
                      <a:pt x="78317" y="33867"/>
                    </a:lnTo>
                    <a:lnTo>
                      <a:pt x="78317" y="31044"/>
                    </a:lnTo>
                    <a:lnTo>
                      <a:pt x="76906" y="27517"/>
                    </a:lnTo>
                    <a:lnTo>
                      <a:pt x="74083" y="23989"/>
                    </a:lnTo>
                    <a:lnTo>
                      <a:pt x="71261" y="21167"/>
                    </a:lnTo>
                    <a:lnTo>
                      <a:pt x="68439" y="20461"/>
                    </a:lnTo>
                    <a:lnTo>
                      <a:pt x="66322" y="20461"/>
                    </a:lnTo>
                    <a:lnTo>
                      <a:pt x="63500" y="21872"/>
                    </a:lnTo>
                    <a:lnTo>
                      <a:pt x="58561" y="26106"/>
                    </a:lnTo>
                    <a:lnTo>
                      <a:pt x="52917" y="29633"/>
                    </a:lnTo>
                    <a:lnTo>
                      <a:pt x="50800" y="31044"/>
                    </a:lnTo>
                    <a:lnTo>
                      <a:pt x="46567" y="31044"/>
                    </a:lnTo>
                    <a:lnTo>
                      <a:pt x="45156" y="29633"/>
                    </a:lnTo>
                    <a:lnTo>
                      <a:pt x="43745" y="27517"/>
                    </a:lnTo>
                    <a:lnTo>
                      <a:pt x="43745" y="26106"/>
                    </a:lnTo>
                    <a:lnTo>
                      <a:pt x="43745" y="23989"/>
                    </a:lnTo>
                    <a:lnTo>
                      <a:pt x="43745" y="21872"/>
                    </a:lnTo>
                    <a:lnTo>
                      <a:pt x="45156" y="20461"/>
                    </a:lnTo>
                    <a:lnTo>
                      <a:pt x="46567" y="19050"/>
                    </a:lnTo>
                    <a:lnTo>
                      <a:pt x="48683" y="17639"/>
                    </a:lnTo>
                    <a:lnTo>
                      <a:pt x="55033" y="13406"/>
                    </a:lnTo>
                    <a:lnTo>
                      <a:pt x="58561" y="10583"/>
                    </a:lnTo>
                    <a:lnTo>
                      <a:pt x="62089" y="7761"/>
                    </a:lnTo>
                    <a:lnTo>
                      <a:pt x="64206" y="6350"/>
                    </a:lnTo>
                    <a:lnTo>
                      <a:pt x="66322" y="5644"/>
                    </a:lnTo>
                    <a:lnTo>
                      <a:pt x="67028" y="6350"/>
                    </a:lnTo>
                    <a:lnTo>
                      <a:pt x="68439" y="7056"/>
                    </a:lnTo>
                    <a:lnTo>
                      <a:pt x="68439" y="8467"/>
                    </a:lnTo>
                    <a:lnTo>
                      <a:pt x="68439" y="11289"/>
                    </a:lnTo>
                    <a:lnTo>
                      <a:pt x="68439" y="14817"/>
                    </a:lnTo>
                    <a:lnTo>
                      <a:pt x="68439" y="15522"/>
                    </a:lnTo>
                    <a:lnTo>
                      <a:pt x="69145" y="16933"/>
                    </a:lnTo>
                    <a:lnTo>
                      <a:pt x="69850" y="16933"/>
                    </a:lnTo>
                    <a:lnTo>
                      <a:pt x="72672" y="16228"/>
                    </a:lnTo>
                    <a:lnTo>
                      <a:pt x="75495" y="14111"/>
                    </a:lnTo>
                    <a:lnTo>
                      <a:pt x="76906" y="11289"/>
                    </a:lnTo>
                    <a:lnTo>
                      <a:pt x="76906" y="9878"/>
                    </a:lnTo>
                    <a:lnTo>
                      <a:pt x="76200" y="7761"/>
                    </a:lnTo>
                    <a:lnTo>
                      <a:pt x="74083" y="4939"/>
                    </a:lnTo>
                    <a:lnTo>
                      <a:pt x="69850" y="2822"/>
                    </a:lnTo>
                    <a:lnTo>
                      <a:pt x="66322" y="706"/>
                    </a:lnTo>
                    <a:lnTo>
                      <a:pt x="63500" y="0"/>
                    </a:lnTo>
                    <a:close/>
                  </a:path>
                </a:pathLst>
              </a:custGeom>
              <a:solidFill>
                <a:srgbClr val="F3F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623">
            <a:off x="4193309" y="3842774"/>
            <a:ext cx="983888" cy="1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40668">
            <a:off x="4814563" y="4468010"/>
            <a:ext cx="199510" cy="19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40668" flipH="1">
            <a:off x="4333563" y="4468010"/>
            <a:ext cx="199510" cy="19054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>
            <a:off x="5401275" y="3555452"/>
            <a:ext cx="1546470" cy="901350"/>
          </a:xfrm>
          <a:custGeom>
            <a:avLst/>
            <a:gdLst/>
            <a:ahLst/>
            <a:cxnLst/>
            <a:rect l="l" t="t" r="r" b="b"/>
            <a:pathLst>
              <a:path w="285195" h="166224" extrusionOk="0">
                <a:moveTo>
                  <a:pt x="113966" y="0"/>
                </a:moveTo>
                <a:lnTo>
                  <a:pt x="100068" y="556"/>
                </a:lnTo>
                <a:lnTo>
                  <a:pt x="87282" y="1668"/>
                </a:lnTo>
                <a:lnTo>
                  <a:pt x="75051" y="3336"/>
                </a:lnTo>
                <a:lnTo>
                  <a:pt x="63376" y="6115"/>
                </a:lnTo>
                <a:lnTo>
                  <a:pt x="52258" y="9451"/>
                </a:lnTo>
                <a:lnTo>
                  <a:pt x="41695" y="13342"/>
                </a:lnTo>
                <a:lnTo>
                  <a:pt x="32800" y="18346"/>
                </a:lnTo>
                <a:lnTo>
                  <a:pt x="24461" y="23349"/>
                </a:lnTo>
                <a:lnTo>
                  <a:pt x="17234" y="29464"/>
                </a:lnTo>
                <a:lnTo>
                  <a:pt x="11119" y="35580"/>
                </a:lnTo>
                <a:lnTo>
                  <a:pt x="8339" y="38915"/>
                </a:lnTo>
                <a:lnTo>
                  <a:pt x="6115" y="42807"/>
                </a:lnTo>
                <a:lnTo>
                  <a:pt x="4447" y="46142"/>
                </a:lnTo>
                <a:lnTo>
                  <a:pt x="2780" y="50034"/>
                </a:lnTo>
                <a:lnTo>
                  <a:pt x="1668" y="53926"/>
                </a:lnTo>
                <a:lnTo>
                  <a:pt x="556" y="58373"/>
                </a:lnTo>
                <a:lnTo>
                  <a:pt x="0" y="62265"/>
                </a:lnTo>
                <a:lnTo>
                  <a:pt x="0" y="66712"/>
                </a:lnTo>
                <a:lnTo>
                  <a:pt x="0" y="71159"/>
                </a:lnTo>
                <a:lnTo>
                  <a:pt x="556" y="75607"/>
                </a:lnTo>
                <a:lnTo>
                  <a:pt x="1668" y="79498"/>
                </a:lnTo>
                <a:lnTo>
                  <a:pt x="3336" y="83946"/>
                </a:lnTo>
                <a:lnTo>
                  <a:pt x="5003" y="88393"/>
                </a:lnTo>
                <a:lnTo>
                  <a:pt x="7227" y="92285"/>
                </a:lnTo>
                <a:lnTo>
                  <a:pt x="12231" y="100624"/>
                </a:lnTo>
                <a:lnTo>
                  <a:pt x="18902" y="108963"/>
                </a:lnTo>
                <a:lnTo>
                  <a:pt x="26685" y="116746"/>
                </a:lnTo>
                <a:lnTo>
                  <a:pt x="35580" y="123973"/>
                </a:lnTo>
                <a:lnTo>
                  <a:pt x="36692" y="125641"/>
                </a:lnTo>
                <a:lnTo>
                  <a:pt x="36692" y="127309"/>
                </a:lnTo>
                <a:lnTo>
                  <a:pt x="36136" y="128976"/>
                </a:lnTo>
                <a:lnTo>
                  <a:pt x="35580" y="131200"/>
                </a:lnTo>
                <a:lnTo>
                  <a:pt x="31688" y="136204"/>
                </a:lnTo>
                <a:lnTo>
                  <a:pt x="27241" y="141763"/>
                </a:lnTo>
                <a:lnTo>
                  <a:pt x="17790" y="150658"/>
                </a:lnTo>
                <a:lnTo>
                  <a:pt x="13342" y="154549"/>
                </a:lnTo>
                <a:lnTo>
                  <a:pt x="23905" y="153993"/>
                </a:lnTo>
                <a:lnTo>
                  <a:pt x="48366" y="152882"/>
                </a:lnTo>
                <a:lnTo>
                  <a:pt x="62265" y="152326"/>
                </a:lnTo>
                <a:lnTo>
                  <a:pt x="75051" y="151770"/>
                </a:lnTo>
                <a:lnTo>
                  <a:pt x="85614" y="152326"/>
                </a:lnTo>
                <a:lnTo>
                  <a:pt x="89505" y="152326"/>
                </a:lnTo>
                <a:lnTo>
                  <a:pt x="91729" y="153438"/>
                </a:lnTo>
                <a:lnTo>
                  <a:pt x="100624" y="156217"/>
                </a:lnTo>
                <a:lnTo>
                  <a:pt x="110075" y="158441"/>
                </a:lnTo>
                <a:lnTo>
                  <a:pt x="118970" y="160665"/>
                </a:lnTo>
                <a:lnTo>
                  <a:pt x="128977" y="162332"/>
                </a:lnTo>
                <a:lnTo>
                  <a:pt x="143431" y="164556"/>
                </a:lnTo>
                <a:lnTo>
                  <a:pt x="157885" y="165668"/>
                </a:lnTo>
                <a:lnTo>
                  <a:pt x="171784" y="166224"/>
                </a:lnTo>
                <a:lnTo>
                  <a:pt x="185126" y="166224"/>
                </a:lnTo>
                <a:lnTo>
                  <a:pt x="197912" y="165112"/>
                </a:lnTo>
                <a:lnTo>
                  <a:pt x="210699" y="162888"/>
                </a:lnTo>
                <a:lnTo>
                  <a:pt x="222374" y="160109"/>
                </a:lnTo>
                <a:lnTo>
                  <a:pt x="233492" y="156773"/>
                </a:lnTo>
                <a:lnTo>
                  <a:pt x="243499" y="152882"/>
                </a:lnTo>
                <a:lnTo>
                  <a:pt x="252950" y="148434"/>
                </a:lnTo>
                <a:lnTo>
                  <a:pt x="260733" y="142875"/>
                </a:lnTo>
                <a:lnTo>
                  <a:pt x="267960" y="137315"/>
                </a:lnTo>
                <a:lnTo>
                  <a:pt x="274075" y="130644"/>
                </a:lnTo>
                <a:lnTo>
                  <a:pt x="276855" y="127309"/>
                </a:lnTo>
                <a:lnTo>
                  <a:pt x="279079" y="123973"/>
                </a:lnTo>
                <a:lnTo>
                  <a:pt x="280747" y="120082"/>
                </a:lnTo>
                <a:lnTo>
                  <a:pt x="282414" y="116190"/>
                </a:lnTo>
                <a:lnTo>
                  <a:pt x="284082" y="112298"/>
                </a:lnTo>
                <a:lnTo>
                  <a:pt x="284638" y="108407"/>
                </a:lnTo>
                <a:lnTo>
                  <a:pt x="285194" y="103959"/>
                </a:lnTo>
                <a:lnTo>
                  <a:pt x="285194" y="100068"/>
                </a:lnTo>
                <a:lnTo>
                  <a:pt x="285194" y="95620"/>
                </a:lnTo>
                <a:lnTo>
                  <a:pt x="284638" y="91729"/>
                </a:lnTo>
                <a:lnTo>
                  <a:pt x="283526" y="87837"/>
                </a:lnTo>
                <a:lnTo>
                  <a:pt x="282414" y="83390"/>
                </a:lnTo>
                <a:lnTo>
                  <a:pt x="279079" y="75607"/>
                </a:lnTo>
                <a:lnTo>
                  <a:pt x="274075" y="67268"/>
                </a:lnTo>
                <a:lnTo>
                  <a:pt x="268516" y="59485"/>
                </a:lnTo>
                <a:lnTo>
                  <a:pt x="261289" y="52258"/>
                </a:lnTo>
                <a:lnTo>
                  <a:pt x="252950" y="45031"/>
                </a:lnTo>
                <a:lnTo>
                  <a:pt x="244055" y="37803"/>
                </a:lnTo>
                <a:lnTo>
                  <a:pt x="233492" y="31688"/>
                </a:lnTo>
                <a:lnTo>
                  <a:pt x="222929" y="25573"/>
                </a:lnTo>
                <a:lnTo>
                  <a:pt x="210699" y="20014"/>
                </a:lnTo>
                <a:lnTo>
                  <a:pt x="198468" y="15010"/>
                </a:lnTo>
                <a:lnTo>
                  <a:pt x="185126" y="10563"/>
                </a:lnTo>
                <a:lnTo>
                  <a:pt x="171228" y="6671"/>
                </a:lnTo>
                <a:lnTo>
                  <a:pt x="156773" y="3892"/>
                </a:lnTo>
                <a:lnTo>
                  <a:pt x="142319" y="1668"/>
                </a:lnTo>
                <a:lnTo>
                  <a:pt x="127865" y="556"/>
                </a:lnTo>
                <a:lnTo>
                  <a:pt x="113966" y="0"/>
                </a:lnTo>
                <a:close/>
              </a:path>
            </a:pathLst>
          </a:custGeom>
          <a:solidFill>
            <a:srgbClr val="FFC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 txBox="1"/>
          <p:nvPr/>
        </p:nvSpPr>
        <p:spPr>
          <a:xfrm rot="633260">
            <a:off x="5490554" y="3833881"/>
            <a:ext cx="1374148" cy="34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Hello World!</a:t>
            </a:r>
            <a:endParaRPr sz="1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17786" y="2715373"/>
            <a:ext cx="2897475" cy="28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">
            <a:off x="1840665" y="3260398"/>
            <a:ext cx="1532959" cy="153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0"/>
          <p:cNvGrpSpPr/>
          <p:nvPr/>
        </p:nvGrpSpPr>
        <p:grpSpPr>
          <a:xfrm>
            <a:off x="5857402" y="3526352"/>
            <a:ext cx="1035307" cy="1265867"/>
            <a:chOff x="4036495" y="2215026"/>
            <a:chExt cx="1300964" cy="1590685"/>
          </a:xfrm>
        </p:grpSpPr>
        <p:sp>
          <p:nvSpPr>
            <p:cNvPr id="423" name="Google Shape;423;p40"/>
            <p:cNvSpPr/>
            <p:nvPr/>
          </p:nvSpPr>
          <p:spPr>
            <a:xfrm>
              <a:off x="4036495" y="3002051"/>
              <a:ext cx="530326" cy="571699"/>
            </a:xfrm>
            <a:custGeom>
              <a:avLst/>
              <a:gdLst/>
              <a:ahLst/>
              <a:cxnLst/>
              <a:rect l="l" t="t" r="r" b="b"/>
              <a:pathLst>
                <a:path w="15645" h="16868" extrusionOk="0">
                  <a:moveTo>
                    <a:pt x="9778" y="1"/>
                  </a:moveTo>
                  <a:lnTo>
                    <a:pt x="0" y="16867"/>
                  </a:lnTo>
                  <a:lnTo>
                    <a:pt x="8311" y="15889"/>
                  </a:lnTo>
                  <a:lnTo>
                    <a:pt x="15645" y="3178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59C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318232" y="3109762"/>
              <a:ext cx="455752" cy="695949"/>
            </a:xfrm>
            <a:custGeom>
              <a:avLst/>
              <a:gdLst/>
              <a:ahLst/>
              <a:cxnLst/>
              <a:rect l="l" t="t" r="r" b="b"/>
              <a:pathLst>
                <a:path w="13445" h="20534" extrusionOk="0">
                  <a:moveTo>
                    <a:pt x="7334" y="0"/>
                  </a:moveTo>
                  <a:lnTo>
                    <a:pt x="0" y="12711"/>
                  </a:lnTo>
                  <a:lnTo>
                    <a:pt x="3178" y="20533"/>
                  </a:lnTo>
                  <a:lnTo>
                    <a:pt x="13445" y="2934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2BA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657972" y="3217473"/>
              <a:ext cx="397753" cy="588238"/>
            </a:xfrm>
            <a:custGeom>
              <a:avLst/>
              <a:gdLst/>
              <a:ahLst/>
              <a:cxnLst/>
              <a:rect l="l" t="t" r="r" b="b"/>
              <a:pathLst>
                <a:path w="11734" h="17356" extrusionOk="0">
                  <a:moveTo>
                    <a:pt x="6111" y="0"/>
                  </a:moveTo>
                  <a:lnTo>
                    <a:pt x="0" y="2689"/>
                  </a:lnTo>
                  <a:lnTo>
                    <a:pt x="8556" y="17355"/>
                  </a:lnTo>
                  <a:lnTo>
                    <a:pt x="11734" y="9533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59C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865131" y="3126336"/>
              <a:ext cx="472328" cy="447415"/>
            </a:xfrm>
            <a:custGeom>
              <a:avLst/>
              <a:gdLst/>
              <a:ahLst/>
              <a:cxnLst/>
              <a:rect l="l" t="t" r="r" b="b"/>
              <a:pathLst>
                <a:path w="13934" h="13201" extrusionOk="0">
                  <a:moveTo>
                    <a:pt x="6111" y="0"/>
                  </a:moveTo>
                  <a:lnTo>
                    <a:pt x="0" y="2689"/>
                  </a:lnTo>
                  <a:lnTo>
                    <a:pt x="5623" y="12222"/>
                  </a:lnTo>
                  <a:lnTo>
                    <a:pt x="13934" y="13200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2BA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094496" y="2215026"/>
              <a:ext cx="1193192" cy="1184712"/>
            </a:xfrm>
            <a:custGeom>
              <a:avLst/>
              <a:gdLst/>
              <a:ahLst/>
              <a:cxnLst/>
              <a:rect l="l" t="t" r="r" b="b"/>
              <a:pathLst>
                <a:path w="35200" h="34955" extrusionOk="0">
                  <a:moveTo>
                    <a:pt x="16867" y="0"/>
                  </a:moveTo>
                  <a:lnTo>
                    <a:pt x="16378" y="489"/>
                  </a:lnTo>
                  <a:lnTo>
                    <a:pt x="15645" y="1467"/>
                  </a:lnTo>
                  <a:lnTo>
                    <a:pt x="15156" y="1956"/>
                  </a:lnTo>
                  <a:lnTo>
                    <a:pt x="14667" y="2200"/>
                  </a:lnTo>
                  <a:lnTo>
                    <a:pt x="13934" y="2200"/>
                  </a:lnTo>
                  <a:lnTo>
                    <a:pt x="13445" y="1956"/>
                  </a:lnTo>
                  <a:lnTo>
                    <a:pt x="12467" y="1222"/>
                  </a:lnTo>
                  <a:lnTo>
                    <a:pt x="11734" y="978"/>
                  </a:lnTo>
                  <a:lnTo>
                    <a:pt x="11000" y="1222"/>
                  </a:lnTo>
                  <a:lnTo>
                    <a:pt x="10267" y="1711"/>
                  </a:lnTo>
                  <a:lnTo>
                    <a:pt x="10023" y="2444"/>
                  </a:lnTo>
                  <a:lnTo>
                    <a:pt x="9534" y="3422"/>
                  </a:lnTo>
                  <a:lnTo>
                    <a:pt x="9289" y="4155"/>
                  </a:lnTo>
                  <a:lnTo>
                    <a:pt x="9045" y="4400"/>
                  </a:lnTo>
                  <a:lnTo>
                    <a:pt x="8312" y="4644"/>
                  </a:lnTo>
                  <a:lnTo>
                    <a:pt x="5867" y="4644"/>
                  </a:lnTo>
                  <a:lnTo>
                    <a:pt x="5378" y="4889"/>
                  </a:lnTo>
                  <a:lnTo>
                    <a:pt x="4889" y="5378"/>
                  </a:lnTo>
                  <a:lnTo>
                    <a:pt x="4645" y="6111"/>
                  </a:lnTo>
                  <a:lnTo>
                    <a:pt x="4645" y="6600"/>
                  </a:lnTo>
                  <a:lnTo>
                    <a:pt x="4889" y="7578"/>
                  </a:lnTo>
                  <a:lnTo>
                    <a:pt x="4889" y="8311"/>
                  </a:lnTo>
                  <a:lnTo>
                    <a:pt x="4645" y="8800"/>
                  </a:lnTo>
                  <a:lnTo>
                    <a:pt x="4156" y="9289"/>
                  </a:lnTo>
                  <a:lnTo>
                    <a:pt x="3667" y="9533"/>
                  </a:lnTo>
                  <a:lnTo>
                    <a:pt x="2445" y="9778"/>
                  </a:lnTo>
                  <a:lnTo>
                    <a:pt x="1956" y="10022"/>
                  </a:lnTo>
                  <a:lnTo>
                    <a:pt x="1467" y="10755"/>
                  </a:lnTo>
                  <a:lnTo>
                    <a:pt x="1223" y="11489"/>
                  </a:lnTo>
                  <a:lnTo>
                    <a:pt x="1467" y="12222"/>
                  </a:lnTo>
                  <a:lnTo>
                    <a:pt x="2201" y="13200"/>
                  </a:lnTo>
                  <a:lnTo>
                    <a:pt x="2201" y="13689"/>
                  </a:lnTo>
                  <a:lnTo>
                    <a:pt x="2201" y="14422"/>
                  </a:lnTo>
                  <a:lnTo>
                    <a:pt x="2201" y="14911"/>
                  </a:lnTo>
                  <a:lnTo>
                    <a:pt x="1712" y="15400"/>
                  </a:lnTo>
                  <a:lnTo>
                    <a:pt x="734" y="16133"/>
                  </a:lnTo>
                  <a:lnTo>
                    <a:pt x="245" y="16622"/>
                  </a:lnTo>
                  <a:lnTo>
                    <a:pt x="1" y="17355"/>
                  </a:lnTo>
                  <a:lnTo>
                    <a:pt x="245" y="18089"/>
                  </a:lnTo>
                  <a:lnTo>
                    <a:pt x="734" y="18822"/>
                  </a:lnTo>
                  <a:lnTo>
                    <a:pt x="1712" y="19555"/>
                  </a:lnTo>
                  <a:lnTo>
                    <a:pt x="2201" y="19800"/>
                  </a:lnTo>
                  <a:lnTo>
                    <a:pt x="2201" y="20533"/>
                  </a:lnTo>
                  <a:lnTo>
                    <a:pt x="2201" y="21022"/>
                  </a:lnTo>
                  <a:lnTo>
                    <a:pt x="2201" y="21755"/>
                  </a:lnTo>
                  <a:lnTo>
                    <a:pt x="1467" y="22733"/>
                  </a:lnTo>
                  <a:lnTo>
                    <a:pt x="1223" y="23466"/>
                  </a:lnTo>
                  <a:lnTo>
                    <a:pt x="1467" y="24200"/>
                  </a:lnTo>
                  <a:lnTo>
                    <a:pt x="1956" y="24688"/>
                  </a:lnTo>
                  <a:lnTo>
                    <a:pt x="2445" y="25177"/>
                  </a:lnTo>
                  <a:lnTo>
                    <a:pt x="3667" y="25422"/>
                  </a:lnTo>
                  <a:lnTo>
                    <a:pt x="4156" y="25666"/>
                  </a:lnTo>
                  <a:lnTo>
                    <a:pt x="4645" y="26155"/>
                  </a:lnTo>
                  <a:lnTo>
                    <a:pt x="4889" y="26644"/>
                  </a:lnTo>
                  <a:lnTo>
                    <a:pt x="4889" y="27377"/>
                  </a:lnTo>
                  <a:lnTo>
                    <a:pt x="4645" y="28355"/>
                  </a:lnTo>
                  <a:lnTo>
                    <a:pt x="4889" y="29333"/>
                  </a:lnTo>
                  <a:lnTo>
                    <a:pt x="5134" y="29822"/>
                  </a:lnTo>
                  <a:lnTo>
                    <a:pt x="5867" y="30311"/>
                  </a:lnTo>
                  <a:lnTo>
                    <a:pt x="6600" y="30311"/>
                  </a:lnTo>
                  <a:lnTo>
                    <a:pt x="7823" y="30066"/>
                  </a:lnTo>
                  <a:lnTo>
                    <a:pt x="8312" y="30066"/>
                  </a:lnTo>
                  <a:lnTo>
                    <a:pt x="9045" y="30311"/>
                  </a:lnTo>
                  <a:lnTo>
                    <a:pt x="9289" y="30799"/>
                  </a:lnTo>
                  <a:lnTo>
                    <a:pt x="9534" y="31533"/>
                  </a:lnTo>
                  <a:lnTo>
                    <a:pt x="10023" y="32510"/>
                  </a:lnTo>
                  <a:lnTo>
                    <a:pt x="10267" y="33244"/>
                  </a:lnTo>
                  <a:lnTo>
                    <a:pt x="11000" y="33733"/>
                  </a:lnTo>
                  <a:lnTo>
                    <a:pt x="11734" y="33733"/>
                  </a:lnTo>
                  <a:lnTo>
                    <a:pt x="12467" y="33488"/>
                  </a:lnTo>
                  <a:lnTo>
                    <a:pt x="13445" y="32999"/>
                  </a:lnTo>
                  <a:lnTo>
                    <a:pt x="13934" y="32755"/>
                  </a:lnTo>
                  <a:lnTo>
                    <a:pt x="14667" y="32755"/>
                  </a:lnTo>
                  <a:lnTo>
                    <a:pt x="15156" y="32999"/>
                  </a:lnTo>
                  <a:lnTo>
                    <a:pt x="15645" y="33488"/>
                  </a:lnTo>
                  <a:lnTo>
                    <a:pt x="16378" y="34222"/>
                  </a:lnTo>
                  <a:lnTo>
                    <a:pt x="16867" y="34955"/>
                  </a:lnTo>
                  <a:lnTo>
                    <a:pt x="18334" y="34955"/>
                  </a:lnTo>
                  <a:lnTo>
                    <a:pt x="19067" y="34222"/>
                  </a:lnTo>
                  <a:lnTo>
                    <a:pt x="19556" y="33488"/>
                  </a:lnTo>
                  <a:lnTo>
                    <a:pt x="20045" y="32999"/>
                  </a:lnTo>
                  <a:lnTo>
                    <a:pt x="20778" y="32755"/>
                  </a:lnTo>
                  <a:lnTo>
                    <a:pt x="21267" y="32755"/>
                  </a:lnTo>
                  <a:lnTo>
                    <a:pt x="21756" y="32999"/>
                  </a:lnTo>
                  <a:lnTo>
                    <a:pt x="22733" y="33488"/>
                  </a:lnTo>
                  <a:lnTo>
                    <a:pt x="23467" y="33733"/>
                  </a:lnTo>
                  <a:lnTo>
                    <a:pt x="24445" y="33733"/>
                  </a:lnTo>
                  <a:lnTo>
                    <a:pt x="24933" y="33244"/>
                  </a:lnTo>
                  <a:lnTo>
                    <a:pt x="25422" y="32510"/>
                  </a:lnTo>
                  <a:lnTo>
                    <a:pt x="25667" y="31533"/>
                  </a:lnTo>
                  <a:lnTo>
                    <a:pt x="25911" y="30799"/>
                  </a:lnTo>
                  <a:lnTo>
                    <a:pt x="26400" y="30311"/>
                  </a:lnTo>
                  <a:lnTo>
                    <a:pt x="26889" y="30066"/>
                  </a:lnTo>
                  <a:lnTo>
                    <a:pt x="27378" y="30066"/>
                  </a:lnTo>
                  <a:lnTo>
                    <a:pt x="28600" y="30311"/>
                  </a:lnTo>
                  <a:lnTo>
                    <a:pt x="29089" y="30311"/>
                  </a:lnTo>
                  <a:lnTo>
                    <a:pt x="29578" y="30066"/>
                  </a:lnTo>
                  <a:lnTo>
                    <a:pt x="30067" y="29822"/>
                  </a:lnTo>
                  <a:lnTo>
                    <a:pt x="30556" y="29088"/>
                  </a:lnTo>
                  <a:lnTo>
                    <a:pt x="30556" y="28355"/>
                  </a:lnTo>
                  <a:lnTo>
                    <a:pt x="30311" y="27377"/>
                  </a:lnTo>
                  <a:lnTo>
                    <a:pt x="30311" y="26644"/>
                  </a:lnTo>
                  <a:lnTo>
                    <a:pt x="30556" y="26155"/>
                  </a:lnTo>
                  <a:lnTo>
                    <a:pt x="31044" y="25666"/>
                  </a:lnTo>
                  <a:lnTo>
                    <a:pt x="31533" y="25422"/>
                  </a:lnTo>
                  <a:lnTo>
                    <a:pt x="32755" y="25177"/>
                  </a:lnTo>
                  <a:lnTo>
                    <a:pt x="33489" y="24688"/>
                  </a:lnTo>
                  <a:lnTo>
                    <a:pt x="33733" y="24200"/>
                  </a:lnTo>
                  <a:lnTo>
                    <a:pt x="33978" y="23466"/>
                  </a:lnTo>
                  <a:lnTo>
                    <a:pt x="33733" y="22733"/>
                  </a:lnTo>
                  <a:lnTo>
                    <a:pt x="33244" y="21755"/>
                  </a:lnTo>
                  <a:lnTo>
                    <a:pt x="33000" y="21022"/>
                  </a:lnTo>
                  <a:lnTo>
                    <a:pt x="33000" y="20533"/>
                  </a:lnTo>
                  <a:lnTo>
                    <a:pt x="33244" y="19800"/>
                  </a:lnTo>
                  <a:lnTo>
                    <a:pt x="33489" y="19555"/>
                  </a:lnTo>
                  <a:lnTo>
                    <a:pt x="34467" y="18822"/>
                  </a:lnTo>
                  <a:lnTo>
                    <a:pt x="34955" y="18089"/>
                  </a:lnTo>
                  <a:lnTo>
                    <a:pt x="35200" y="17355"/>
                  </a:lnTo>
                  <a:lnTo>
                    <a:pt x="34955" y="16622"/>
                  </a:lnTo>
                  <a:lnTo>
                    <a:pt x="34467" y="16133"/>
                  </a:lnTo>
                  <a:lnTo>
                    <a:pt x="33489" y="15400"/>
                  </a:lnTo>
                  <a:lnTo>
                    <a:pt x="33244" y="14911"/>
                  </a:lnTo>
                  <a:lnTo>
                    <a:pt x="33000" y="14422"/>
                  </a:lnTo>
                  <a:lnTo>
                    <a:pt x="33000" y="13689"/>
                  </a:lnTo>
                  <a:lnTo>
                    <a:pt x="33244" y="13200"/>
                  </a:lnTo>
                  <a:lnTo>
                    <a:pt x="33733" y="12222"/>
                  </a:lnTo>
                  <a:lnTo>
                    <a:pt x="33978" y="11489"/>
                  </a:lnTo>
                  <a:lnTo>
                    <a:pt x="33733" y="10755"/>
                  </a:lnTo>
                  <a:lnTo>
                    <a:pt x="33489" y="10022"/>
                  </a:lnTo>
                  <a:lnTo>
                    <a:pt x="32755" y="9778"/>
                  </a:lnTo>
                  <a:lnTo>
                    <a:pt x="31533" y="9533"/>
                  </a:lnTo>
                  <a:lnTo>
                    <a:pt x="31044" y="9289"/>
                  </a:lnTo>
                  <a:lnTo>
                    <a:pt x="30556" y="8800"/>
                  </a:lnTo>
                  <a:lnTo>
                    <a:pt x="30311" y="8311"/>
                  </a:lnTo>
                  <a:lnTo>
                    <a:pt x="30311" y="7578"/>
                  </a:lnTo>
                  <a:lnTo>
                    <a:pt x="30556" y="6600"/>
                  </a:lnTo>
                  <a:lnTo>
                    <a:pt x="30556" y="5622"/>
                  </a:lnTo>
                  <a:lnTo>
                    <a:pt x="30067" y="5133"/>
                  </a:lnTo>
                  <a:lnTo>
                    <a:pt x="29333" y="4644"/>
                  </a:lnTo>
                  <a:lnTo>
                    <a:pt x="26889" y="4644"/>
                  </a:lnTo>
                  <a:lnTo>
                    <a:pt x="26400" y="4400"/>
                  </a:lnTo>
                  <a:lnTo>
                    <a:pt x="25911" y="4155"/>
                  </a:lnTo>
                  <a:lnTo>
                    <a:pt x="25667" y="3422"/>
                  </a:lnTo>
                  <a:lnTo>
                    <a:pt x="25422" y="2444"/>
                  </a:lnTo>
                  <a:lnTo>
                    <a:pt x="24933" y="1711"/>
                  </a:lnTo>
                  <a:lnTo>
                    <a:pt x="24445" y="1222"/>
                  </a:lnTo>
                  <a:lnTo>
                    <a:pt x="23467" y="978"/>
                  </a:lnTo>
                  <a:lnTo>
                    <a:pt x="22733" y="1222"/>
                  </a:lnTo>
                  <a:lnTo>
                    <a:pt x="21756" y="1956"/>
                  </a:lnTo>
                  <a:lnTo>
                    <a:pt x="21267" y="2200"/>
                  </a:lnTo>
                  <a:lnTo>
                    <a:pt x="20778" y="2200"/>
                  </a:lnTo>
                  <a:lnTo>
                    <a:pt x="20045" y="1956"/>
                  </a:lnTo>
                  <a:lnTo>
                    <a:pt x="19556" y="1467"/>
                  </a:lnTo>
                  <a:lnTo>
                    <a:pt x="19067" y="489"/>
                  </a:lnTo>
                  <a:lnTo>
                    <a:pt x="18334" y="0"/>
                  </a:lnTo>
                  <a:close/>
                </a:path>
              </a:pathLst>
            </a:custGeom>
            <a:solidFill>
              <a:srgbClr val="FFC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242788" y="2354989"/>
              <a:ext cx="896676" cy="896508"/>
            </a:xfrm>
            <a:custGeom>
              <a:avLst/>
              <a:gdLst/>
              <a:ahLst/>
              <a:cxnLst/>
              <a:rect l="l" t="t" r="r" b="b"/>
              <a:pathLst>
                <a:path w="22490" h="22490" extrusionOk="0">
                  <a:moveTo>
                    <a:pt x="11245" y="1"/>
                  </a:moveTo>
                  <a:lnTo>
                    <a:pt x="9045" y="245"/>
                  </a:lnTo>
                  <a:lnTo>
                    <a:pt x="6845" y="979"/>
                  </a:lnTo>
                  <a:lnTo>
                    <a:pt x="4890" y="1957"/>
                  </a:lnTo>
                  <a:lnTo>
                    <a:pt x="3423" y="3179"/>
                  </a:lnTo>
                  <a:lnTo>
                    <a:pt x="1957" y="4890"/>
                  </a:lnTo>
                  <a:lnTo>
                    <a:pt x="979" y="6845"/>
                  </a:lnTo>
                  <a:lnTo>
                    <a:pt x="245" y="9045"/>
                  </a:lnTo>
                  <a:lnTo>
                    <a:pt x="1" y="11245"/>
                  </a:lnTo>
                  <a:lnTo>
                    <a:pt x="245" y="13445"/>
                  </a:lnTo>
                  <a:lnTo>
                    <a:pt x="979" y="15645"/>
                  </a:lnTo>
                  <a:lnTo>
                    <a:pt x="1957" y="17601"/>
                  </a:lnTo>
                  <a:lnTo>
                    <a:pt x="3423" y="19067"/>
                  </a:lnTo>
                  <a:lnTo>
                    <a:pt x="4890" y="20534"/>
                  </a:lnTo>
                  <a:lnTo>
                    <a:pt x="6845" y="21512"/>
                  </a:lnTo>
                  <a:lnTo>
                    <a:pt x="9045" y="22245"/>
                  </a:lnTo>
                  <a:lnTo>
                    <a:pt x="11245" y="22489"/>
                  </a:lnTo>
                  <a:lnTo>
                    <a:pt x="13445" y="22245"/>
                  </a:lnTo>
                  <a:lnTo>
                    <a:pt x="15645" y="21512"/>
                  </a:lnTo>
                  <a:lnTo>
                    <a:pt x="17601" y="20534"/>
                  </a:lnTo>
                  <a:lnTo>
                    <a:pt x="19312" y="19067"/>
                  </a:lnTo>
                  <a:lnTo>
                    <a:pt x="20534" y="17601"/>
                  </a:lnTo>
                  <a:lnTo>
                    <a:pt x="21512" y="15645"/>
                  </a:lnTo>
                  <a:lnTo>
                    <a:pt x="22245" y="13445"/>
                  </a:lnTo>
                  <a:lnTo>
                    <a:pt x="22489" y="11245"/>
                  </a:lnTo>
                  <a:lnTo>
                    <a:pt x="22245" y="9045"/>
                  </a:lnTo>
                  <a:lnTo>
                    <a:pt x="21512" y="6845"/>
                  </a:lnTo>
                  <a:lnTo>
                    <a:pt x="20534" y="4890"/>
                  </a:lnTo>
                  <a:lnTo>
                    <a:pt x="19312" y="3179"/>
                  </a:lnTo>
                  <a:lnTo>
                    <a:pt x="17601" y="1957"/>
                  </a:lnTo>
                  <a:lnTo>
                    <a:pt x="15645" y="979"/>
                  </a:lnTo>
                  <a:lnTo>
                    <a:pt x="13445" y="245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FFC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293438" y="2400972"/>
              <a:ext cx="787094" cy="786925"/>
            </a:xfrm>
            <a:custGeom>
              <a:avLst/>
              <a:gdLst/>
              <a:ahLst/>
              <a:cxnLst/>
              <a:rect l="l" t="t" r="r" b="b"/>
              <a:pathLst>
                <a:path w="22490" h="22490" extrusionOk="0">
                  <a:moveTo>
                    <a:pt x="11245" y="1"/>
                  </a:moveTo>
                  <a:lnTo>
                    <a:pt x="9045" y="245"/>
                  </a:lnTo>
                  <a:lnTo>
                    <a:pt x="6845" y="979"/>
                  </a:lnTo>
                  <a:lnTo>
                    <a:pt x="4890" y="1957"/>
                  </a:lnTo>
                  <a:lnTo>
                    <a:pt x="3423" y="3179"/>
                  </a:lnTo>
                  <a:lnTo>
                    <a:pt x="1957" y="4890"/>
                  </a:lnTo>
                  <a:lnTo>
                    <a:pt x="979" y="6845"/>
                  </a:lnTo>
                  <a:lnTo>
                    <a:pt x="245" y="9045"/>
                  </a:lnTo>
                  <a:lnTo>
                    <a:pt x="1" y="11245"/>
                  </a:lnTo>
                  <a:lnTo>
                    <a:pt x="245" y="13445"/>
                  </a:lnTo>
                  <a:lnTo>
                    <a:pt x="979" y="15645"/>
                  </a:lnTo>
                  <a:lnTo>
                    <a:pt x="1957" y="17601"/>
                  </a:lnTo>
                  <a:lnTo>
                    <a:pt x="3423" y="19067"/>
                  </a:lnTo>
                  <a:lnTo>
                    <a:pt x="4890" y="20534"/>
                  </a:lnTo>
                  <a:lnTo>
                    <a:pt x="6845" y="21512"/>
                  </a:lnTo>
                  <a:lnTo>
                    <a:pt x="9045" y="22245"/>
                  </a:lnTo>
                  <a:lnTo>
                    <a:pt x="11245" y="22489"/>
                  </a:lnTo>
                  <a:lnTo>
                    <a:pt x="13445" y="22245"/>
                  </a:lnTo>
                  <a:lnTo>
                    <a:pt x="15645" y="21512"/>
                  </a:lnTo>
                  <a:lnTo>
                    <a:pt x="17601" y="20534"/>
                  </a:lnTo>
                  <a:lnTo>
                    <a:pt x="19312" y="19067"/>
                  </a:lnTo>
                  <a:lnTo>
                    <a:pt x="20534" y="17601"/>
                  </a:lnTo>
                  <a:lnTo>
                    <a:pt x="21512" y="15645"/>
                  </a:lnTo>
                  <a:lnTo>
                    <a:pt x="22245" y="13445"/>
                  </a:lnTo>
                  <a:lnTo>
                    <a:pt x="22489" y="11245"/>
                  </a:lnTo>
                  <a:lnTo>
                    <a:pt x="22245" y="9045"/>
                  </a:lnTo>
                  <a:lnTo>
                    <a:pt x="21512" y="6845"/>
                  </a:lnTo>
                  <a:lnTo>
                    <a:pt x="20534" y="4890"/>
                  </a:lnTo>
                  <a:lnTo>
                    <a:pt x="19312" y="3179"/>
                  </a:lnTo>
                  <a:lnTo>
                    <a:pt x="17601" y="1957"/>
                  </a:lnTo>
                  <a:lnTo>
                    <a:pt x="15645" y="979"/>
                  </a:lnTo>
                  <a:lnTo>
                    <a:pt x="13445" y="245"/>
                  </a:lnTo>
                  <a:lnTo>
                    <a:pt x="11245" y="1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40"/>
          <p:cNvSpPr txBox="1"/>
          <p:nvPr/>
        </p:nvSpPr>
        <p:spPr>
          <a:xfrm>
            <a:off x="1058400" y="590850"/>
            <a:ext cx="75156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Are you ready to learn and 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win some cool prizes?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 rot="5400000">
            <a:off x="-1495600" y="1979175"/>
            <a:ext cx="3515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6178122" y="3718809"/>
            <a:ext cx="4110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FFFFFF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1</a:t>
            </a:r>
            <a:endParaRPr sz="2400">
              <a:solidFill>
                <a:srgbClr val="FFFFFF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/>
        </p:nvSpPr>
        <p:spPr>
          <a:xfrm rot="5400000">
            <a:off x="-1495600" y="1979175"/>
            <a:ext cx="3515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112225" y="1573200"/>
            <a:ext cx="7469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Make your resume stellar by earning a certificate!</a:t>
            </a:r>
            <a:endParaRPr sz="25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All participants who complete the Week of Learning will be awarded certificates. This proves you have great coding skills!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058400" y="504000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Earn the certificate!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249" y="3545000"/>
            <a:ext cx="3960003" cy="28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/>
        </p:nvSpPr>
        <p:spPr>
          <a:xfrm rot="5400000">
            <a:off x="-1495600" y="1979175"/>
            <a:ext cx="3515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Announcements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 rot="633260">
            <a:off x="5490554" y="5568096"/>
            <a:ext cx="1374148" cy="34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1058400" y="504000"/>
            <a:ext cx="6577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30C8D6"/>
                </a:solidFill>
                <a:latin typeface="Mukta"/>
                <a:ea typeface="Mukta"/>
                <a:cs typeface="Mukta"/>
                <a:sym typeface="Mukta"/>
              </a:rPr>
              <a:t>Contest Alert!</a:t>
            </a:r>
            <a:endParaRPr sz="3800" b="1">
              <a:solidFill>
                <a:srgbClr val="30C8D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1112225" y="3954950"/>
            <a:ext cx="7560000" cy="1933500"/>
          </a:xfrm>
          <a:prstGeom prst="rect">
            <a:avLst/>
          </a:prstGeom>
          <a:solidFill>
            <a:srgbClr val="EE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2"/>
          <p:cNvSpPr/>
          <p:nvPr/>
        </p:nvSpPr>
        <p:spPr>
          <a:xfrm rot="-5400000">
            <a:off x="4590550" y="1143266"/>
            <a:ext cx="612000" cy="75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2462225" y="3541260"/>
            <a:ext cx="6210000" cy="411600"/>
          </a:xfrm>
          <a:prstGeom prst="rect">
            <a:avLst/>
          </a:prstGeom>
          <a:solidFill>
            <a:srgbClr val="30C8D6"/>
          </a:solidFill>
          <a:ln w="19050" cap="flat" cmpd="sng">
            <a:solidFill>
              <a:srgbClr val="30C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ACTION</a:t>
            </a:r>
            <a:endParaRPr sz="16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1112225" y="1573200"/>
            <a:ext cx="76767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1112225" y="3541260"/>
            <a:ext cx="1314000" cy="408900"/>
          </a:xfrm>
          <a:prstGeom prst="rect">
            <a:avLst/>
          </a:prstGeom>
          <a:solidFill>
            <a:srgbClr val="30C8D6"/>
          </a:solidFill>
          <a:ln w="19050" cap="flat" cmpd="sng">
            <a:solidFill>
              <a:srgbClr val="30C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WIN POINTS</a:t>
            </a:r>
            <a:endParaRPr sz="16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2528371" y="4100716"/>
            <a:ext cx="5811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Complete all lessons required for Week of Learning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2528371" y="5347936"/>
            <a:ext cx="47496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Connect with Progate on Instagram and Linkedin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1478725" y="4018336"/>
            <a:ext cx="582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20</a:t>
            </a:r>
            <a:r>
              <a:rPr lang="ja" sz="1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2528375" y="4721507"/>
            <a:ext cx="6210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Track your learning progress on LinkedIn with us using #CODE2SUCCESS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1478725" y="4639133"/>
            <a:ext cx="582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10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1445048" y="5264680"/>
            <a:ext cx="649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each</a:t>
            </a:r>
            <a:endParaRPr sz="1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5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1112225" y="1497000"/>
            <a:ext cx="7836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 a chance to win Amazon Voucher worth ₹250! </a:t>
            </a:r>
            <a:endParaRPr sz="12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The participants with maximum number of points will win !  To enter the contest, you need to fill out the form below by 8pm on the previous day of Day 8 Meetup.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1029650" y="6039956"/>
            <a:ext cx="7977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Submit here: </a:t>
            </a:r>
            <a:r>
              <a:rPr lang="ja" sz="2500" b="1">
                <a:solidFill>
                  <a:srgbClr val="5876A3"/>
                </a:solidFill>
                <a:highlight>
                  <a:srgbClr val="FFF2CC"/>
                </a:highlight>
                <a:latin typeface="Mukta"/>
                <a:ea typeface="Mukta"/>
                <a:cs typeface="Mukta"/>
                <a:sym typeface="Mukta"/>
              </a:rPr>
              <a:t>bit.ly/progatesocialmediacontest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3" descr="Progate CEO Masa Kato's message for students participating in Week of Learning." title="Message from CEO - Week of Learn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00" y="131920"/>
            <a:ext cx="8787600" cy="65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523800" y="315900"/>
            <a:ext cx="5754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Message from the CEO of Progate</a:t>
            </a:r>
            <a:endParaRPr sz="24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3196950" y="6211750"/>
            <a:ext cx="5614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u="sng">
                <a:solidFill>
                  <a:srgbClr val="FFFFFF"/>
                </a:solidFill>
                <a:latin typeface="Mukta Medium"/>
                <a:ea typeface="Mukta Medium"/>
                <a:cs typeface="Mukta Medium"/>
                <a:sym typeface="Mukta Medium"/>
              </a:rPr>
              <a:t>https://youtu.be/cN_fSgj6z8k</a:t>
            </a:r>
            <a:endParaRPr sz="1200" u="sng">
              <a:solidFill>
                <a:srgbClr val="FFFFFF"/>
              </a:solidFill>
              <a:latin typeface="Mukta Medium"/>
              <a:ea typeface="Mukta Medium"/>
              <a:cs typeface="Mukta Medium"/>
              <a:sym typeface="Mukta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8526" y="2128086"/>
            <a:ext cx="2026925" cy="186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4"/>
          <p:cNvGrpSpPr/>
          <p:nvPr/>
        </p:nvGrpSpPr>
        <p:grpSpPr>
          <a:xfrm>
            <a:off x="5172168" y="2126866"/>
            <a:ext cx="123634" cy="123635"/>
            <a:chOff x="1190625" y="238125"/>
            <a:chExt cx="5238750" cy="5238750"/>
          </a:xfrm>
        </p:grpSpPr>
        <p:sp>
          <p:nvSpPr>
            <p:cNvPr id="475" name="Google Shape;475;p44"/>
            <p:cNvSpPr/>
            <p:nvPr/>
          </p:nvSpPr>
          <p:spPr>
            <a:xfrm>
              <a:off x="1190625" y="2508250"/>
              <a:ext cx="5238750" cy="698500"/>
            </a:xfrm>
            <a:custGeom>
              <a:avLst/>
              <a:gdLst/>
              <a:ahLst/>
              <a:cxnLst/>
              <a:rect l="l" t="t" r="r" b="b"/>
              <a:pathLst>
                <a:path w="209550" h="27940" extrusionOk="0">
                  <a:moveTo>
                    <a:pt x="13970" y="0"/>
                  </a:moveTo>
                  <a:lnTo>
                    <a:pt x="8731" y="1746"/>
                  </a:lnTo>
                  <a:lnTo>
                    <a:pt x="3493" y="3493"/>
                  </a:lnTo>
                  <a:lnTo>
                    <a:pt x="1746" y="8731"/>
                  </a:lnTo>
                  <a:lnTo>
                    <a:pt x="0" y="13970"/>
                  </a:lnTo>
                  <a:lnTo>
                    <a:pt x="1746" y="19209"/>
                  </a:lnTo>
                  <a:lnTo>
                    <a:pt x="3493" y="24448"/>
                  </a:lnTo>
                  <a:lnTo>
                    <a:pt x="8731" y="26194"/>
                  </a:lnTo>
                  <a:lnTo>
                    <a:pt x="13970" y="27940"/>
                  </a:lnTo>
                  <a:lnTo>
                    <a:pt x="195580" y="27940"/>
                  </a:lnTo>
                  <a:lnTo>
                    <a:pt x="200819" y="26194"/>
                  </a:lnTo>
                  <a:lnTo>
                    <a:pt x="206058" y="24448"/>
                  </a:lnTo>
                  <a:lnTo>
                    <a:pt x="207804" y="19209"/>
                  </a:lnTo>
                  <a:lnTo>
                    <a:pt x="209550" y="13970"/>
                  </a:lnTo>
                  <a:lnTo>
                    <a:pt x="207804" y="8731"/>
                  </a:lnTo>
                  <a:lnTo>
                    <a:pt x="206058" y="3493"/>
                  </a:lnTo>
                  <a:lnTo>
                    <a:pt x="200819" y="1746"/>
                  </a:lnTo>
                  <a:lnTo>
                    <a:pt x="195580" y="0"/>
                  </a:lnTo>
                  <a:close/>
                </a:path>
              </a:pathLst>
            </a:custGeom>
            <a:solidFill>
              <a:srgbClr val="FFEF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3460750" y="238125"/>
              <a:ext cx="698500" cy="5238750"/>
            </a:xfrm>
            <a:custGeom>
              <a:avLst/>
              <a:gdLst/>
              <a:ahLst/>
              <a:cxnLst/>
              <a:rect l="l" t="t" r="r" b="b"/>
              <a:pathLst>
                <a:path w="27940" h="209550" extrusionOk="0">
                  <a:moveTo>
                    <a:pt x="13970" y="0"/>
                  </a:moveTo>
                  <a:lnTo>
                    <a:pt x="8731" y="1746"/>
                  </a:lnTo>
                  <a:lnTo>
                    <a:pt x="3493" y="3493"/>
                  </a:lnTo>
                  <a:lnTo>
                    <a:pt x="1746" y="8731"/>
                  </a:lnTo>
                  <a:lnTo>
                    <a:pt x="0" y="13970"/>
                  </a:lnTo>
                  <a:lnTo>
                    <a:pt x="0" y="195580"/>
                  </a:lnTo>
                  <a:lnTo>
                    <a:pt x="1746" y="200819"/>
                  </a:lnTo>
                  <a:lnTo>
                    <a:pt x="3493" y="206058"/>
                  </a:lnTo>
                  <a:lnTo>
                    <a:pt x="8731" y="207804"/>
                  </a:lnTo>
                  <a:lnTo>
                    <a:pt x="13970" y="209550"/>
                  </a:lnTo>
                  <a:lnTo>
                    <a:pt x="19209" y="207804"/>
                  </a:lnTo>
                  <a:lnTo>
                    <a:pt x="24448" y="206058"/>
                  </a:lnTo>
                  <a:lnTo>
                    <a:pt x="26194" y="200819"/>
                  </a:lnTo>
                  <a:lnTo>
                    <a:pt x="27940" y="195580"/>
                  </a:lnTo>
                  <a:lnTo>
                    <a:pt x="27940" y="13970"/>
                  </a:lnTo>
                  <a:lnTo>
                    <a:pt x="26194" y="8731"/>
                  </a:lnTo>
                  <a:lnTo>
                    <a:pt x="24448" y="3493"/>
                  </a:lnTo>
                  <a:lnTo>
                    <a:pt x="19209" y="1746"/>
                  </a:lnTo>
                  <a:lnTo>
                    <a:pt x="13970" y="0"/>
                  </a:lnTo>
                  <a:close/>
                </a:path>
              </a:pathLst>
            </a:custGeom>
            <a:solidFill>
              <a:srgbClr val="FFEF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4"/>
          <p:cNvSpPr/>
          <p:nvPr/>
        </p:nvSpPr>
        <p:spPr>
          <a:xfrm>
            <a:off x="5476875" y="2672188"/>
            <a:ext cx="96000" cy="96000"/>
          </a:xfrm>
          <a:prstGeom prst="ellipse">
            <a:avLst/>
          </a:prstGeom>
          <a:noFill/>
          <a:ln w="9525" cap="flat" cmpd="sng">
            <a:solidFill>
              <a:srgbClr val="FFEF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44"/>
          <p:cNvGrpSpPr/>
          <p:nvPr/>
        </p:nvGrpSpPr>
        <p:grpSpPr>
          <a:xfrm>
            <a:off x="3558518" y="3391916"/>
            <a:ext cx="123634" cy="123635"/>
            <a:chOff x="1190625" y="238125"/>
            <a:chExt cx="5238750" cy="5238750"/>
          </a:xfrm>
        </p:grpSpPr>
        <p:sp>
          <p:nvSpPr>
            <p:cNvPr id="479" name="Google Shape;479;p44"/>
            <p:cNvSpPr/>
            <p:nvPr/>
          </p:nvSpPr>
          <p:spPr>
            <a:xfrm>
              <a:off x="1190625" y="2508250"/>
              <a:ext cx="5238750" cy="698500"/>
            </a:xfrm>
            <a:custGeom>
              <a:avLst/>
              <a:gdLst/>
              <a:ahLst/>
              <a:cxnLst/>
              <a:rect l="l" t="t" r="r" b="b"/>
              <a:pathLst>
                <a:path w="209550" h="27940" extrusionOk="0">
                  <a:moveTo>
                    <a:pt x="13970" y="0"/>
                  </a:moveTo>
                  <a:lnTo>
                    <a:pt x="8731" y="1746"/>
                  </a:lnTo>
                  <a:lnTo>
                    <a:pt x="3493" y="3493"/>
                  </a:lnTo>
                  <a:lnTo>
                    <a:pt x="1746" y="8731"/>
                  </a:lnTo>
                  <a:lnTo>
                    <a:pt x="0" y="13970"/>
                  </a:lnTo>
                  <a:lnTo>
                    <a:pt x="1746" y="19209"/>
                  </a:lnTo>
                  <a:lnTo>
                    <a:pt x="3493" y="24448"/>
                  </a:lnTo>
                  <a:lnTo>
                    <a:pt x="8731" y="26194"/>
                  </a:lnTo>
                  <a:lnTo>
                    <a:pt x="13970" y="27940"/>
                  </a:lnTo>
                  <a:lnTo>
                    <a:pt x="195580" y="27940"/>
                  </a:lnTo>
                  <a:lnTo>
                    <a:pt x="200819" y="26194"/>
                  </a:lnTo>
                  <a:lnTo>
                    <a:pt x="206058" y="24448"/>
                  </a:lnTo>
                  <a:lnTo>
                    <a:pt x="207804" y="19209"/>
                  </a:lnTo>
                  <a:lnTo>
                    <a:pt x="209550" y="13970"/>
                  </a:lnTo>
                  <a:lnTo>
                    <a:pt x="207804" y="8731"/>
                  </a:lnTo>
                  <a:lnTo>
                    <a:pt x="206058" y="3493"/>
                  </a:lnTo>
                  <a:lnTo>
                    <a:pt x="200819" y="1746"/>
                  </a:lnTo>
                  <a:lnTo>
                    <a:pt x="195580" y="0"/>
                  </a:lnTo>
                  <a:close/>
                </a:path>
              </a:pathLst>
            </a:custGeom>
            <a:solidFill>
              <a:srgbClr val="FFEF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3460750" y="238125"/>
              <a:ext cx="698500" cy="5238750"/>
            </a:xfrm>
            <a:custGeom>
              <a:avLst/>
              <a:gdLst/>
              <a:ahLst/>
              <a:cxnLst/>
              <a:rect l="l" t="t" r="r" b="b"/>
              <a:pathLst>
                <a:path w="27940" h="209550" extrusionOk="0">
                  <a:moveTo>
                    <a:pt x="13970" y="0"/>
                  </a:moveTo>
                  <a:lnTo>
                    <a:pt x="8731" y="1746"/>
                  </a:lnTo>
                  <a:lnTo>
                    <a:pt x="3493" y="3493"/>
                  </a:lnTo>
                  <a:lnTo>
                    <a:pt x="1746" y="8731"/>
                  </a:lnTo>
                  <a:lnTo>
                    <a:pt x="0" y="13970"/>
                  </a:lnTo>
                  <a:lnTo>
                    <a:pt x="0" y="195580"/>
                  </a:lnTo>
                  <a:lnTo>
                    <a:pt x="1746" y="200819"/>
                  </a:lnTo>
                  <a:lnTo>
                    <a:pt x="3493" y="206058"/>
                  </a:lnTo>
                  <a:lnTo>
                    <a:pt x="8731" y="207804"/>
                  </a:lnTo>
                  <a:lnTo>
                    <a:pt x="13970" y="209550"/>
                  </a:lnTo>
                  <a:lnTo>
                    <a:pt x="19209" y="207804"/>
                  </a:lnTo>
                  <a:lnTo>
                    <a:pt x="24448" y="206058"/>
                  </a:lnTo>
                  <a:lnTo>
                    <a:pt x="26194" y="200819"/>
                  </a:lnTo>
                  <a:lnTo>
                    <a:pt x="27940" y="195580"/>
                  </a:lnTo>
                  <a:lnTo>
                    <a:pt x="27940" y="13970"/>
                  </a:lnTo>
                  <a:lnTo>
                    <a:pt x="26194" y="8731"/>
                  </a:lnTo>
                  <a:lnTo>
                    <a:pt x="24448" y="3493"/>
                  </a:lnTo>
                  <a:lnTo>
                    <a:pt x="19209" y="1746"/>
                  </a:lnTo>
                  <a:lnTo>
                    <a:pt x="13970" y="0"/>
                  </a:lnTo>
                  <a:close/>
                </a:path>
              </a:pathLst>
            </a:custGeom>
            <a:solidFill>
              <a:srgbClr val="FFEF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44"/>
          <p:cNvSpPr txBox="1"/>
          <p:nvPr/>
        </p:nvSpPr>
        <p:spPr>
          <a:xfrm>
            <a:off x="1888338" y="4258938"/>
            <a:ext cx="5367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</a:pP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T</a:t>
            </a:r>
            <a:r>
              <a:rPr lang="ja" sz="12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H</a:t>
            </a:r>
            <a:r>
              <a:rPr lang="ja" sz="12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A</a:t>
            </a:r>
            <a:r>
              <a:rPr lang="ja" sz="12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N</a:t>
            </a:r>
            <a:r>
              <a:rPr lang="ja" sz="12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K  Y</a:t>
            </a:r>
            <a:r>
              <a:rPr lang="ja" sz="12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O</a:t>
            </a:r>
            <a:r>
              <a:rPr lang="ja" sz="12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 </a:t>
            </a:r>
            <a:r>
              <a:rPr lang="ja" sz="30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U </a:t>
            </a:r>
            <a:r>
              <a:rPr lang="ja" sz="28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!</a:t>
            </a:r>
            <a:endParaRPr sz="28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836350" y="220095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What is 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Week of Learning?</a:t>
            </a:r>
            <a:endParaRPr sz="48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828803" y="1260000"/>
            <a:ext cx="637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2500"/>
              <a:buFont typeface="Karla"/>
              <a:buNone/>
            </a:pPr>
            <a:r>
              <a:rPr lang="ja" sz="3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01</a:t>
            </a:r>
            <a:r>
              <a:rPr lang="ja" sz="43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43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23" name="Google Shape;123;p18"/>
          <p:cNvSpPr/>
          <p:nvPr/>
        </p:nvSpPr>
        <p:spPr>
          <a:xfrm rot="10800000" flipH="1">
            <a:off x="877680" y="1965529"/>
            <a:ext cx="478200" cy="25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1058400" y="504000"/>
            <a:ext cx="54363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Week of Learning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058400" y="1422000"/>
            <a:ext cx="75345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・Learn the most in-demand technologies,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288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one week at a time!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・In this Week of Learning, we will learn HTML,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288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CSS and JavaScript to build confidence as a web developer.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199" y="5362742"/>
            <a:ext cx="2756367" cy="120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891" y="3500400"/>
            <a:ext cx="1704834" cy="167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241" y="4533611"/>
            <a:ext cx="1803141" cy="177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253" y="4204119"/>
            <a:ext cx="1850134" cy="181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 rot="5400000">
            <a:off x="-1722250" y="2205825"/>
            <a:ext cx="39687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01 : What is Week of Learning?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1058400" y="590850"/>
            <a:ext cx="7599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Getting started with </a:t>
            </a:r>
            <a:endParaRPr sz="3800" b="1" i="0" u="none" strike="noStrike" cap="none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Web Development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029015" y="5632050"/>
            <a:ext cx="1014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30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HTML</a:t>
            </a:r>
            <a:endParaRPr sz="30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179752" y="5632050"/>
            <a:ext cx="1014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30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CSS</a:t>
            </a:r>
            <a:endParaRPr sz="30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330477" y="5632050"/>
            <a:ext cx="1014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40A"/>
              </a:buClr>
              <a:buSzPts val="1700"/>
              <a:buFont typeface="Karla"/>
              <a:buNone/>
            </a:pPr>
            <a:r>
              <a:rPr lang="ja" sz="30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JS</a:t>
            </a:r>
            <a:endParaRPr sz="30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 rot="5400000">
            <a:off x="-1722250" y="2205825"/>
            <a:ext cx="39687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01 : What is Week of Learning?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466" y="3117506"/>
            <a:ext cx="3240000" cy="317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013" y="3115936"/>
            <a:ext cx="3240000" cy="318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778" y="3115112"/>
            <a:ext cx="3240000" cy="3183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096500" y="2164425"/>
            <a:ext cx="75345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HTML, CSS, and JavaScript are main languages for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web development.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1057275" y="590400"/>
            <a:ext cx="63516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Getting started with 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Web Development</a:t>
            </a:r>
            <a:endParaRPr sz="3800" b="1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 rot="5400000">
            <a:off x="-1722250" y="2205825"/>
            <a:ext cx="39687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01 : What is Week of Learning?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1096500" y="2164425"/>
            <a:ext cx="7534500" cy="1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These 3 languages are used by many companies. 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If you have knowledge of HTML, CSS and JavaScript,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you can build a beautifully decorated and dynamic website.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1112251" y="4433192"/>
            <a:ext cx="7145999" cy="1238400"/>
            <a:chOff x="1096501" y="4433192"/>
            <a:chExt cx="7145999" cy="1238400"/>
          </a:xfrm>
        </p:grpSpPr>
        <p:grpSp>
          <p:nvGrpSpPr>
            <p:cNvPr id="156" name="Google Shape;156;p21"/>
            <p:cNvGrpSpPr/>
            <p:nvPr/>
          </p:nvGrpSpPr>
          <p:grpSpPr>
            <a:xfrm>
              <a:off x="1096501" y="4433192"/>
              <a:ext cx="3822688" cy="1238400"/>
              <a:chOff x="1096501" y="4433192"/>
              <a:chExt cx="3822688" cy="1238400"/>
            </a:xfrm>
          </p:grpSpPr>
          <p:pic>
            <p:nvPicPr>
              <p:cNvPr id="157" name="Google Shape;157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96501" y="4433192"/>
                <a:ext cx="1238390" cy="123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21030" y="4706393"/>
                <a:ext cx="1898159" cy="6321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9" name="Google Shape;15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79500" y="4578444"/>
              <a:ext cx="3063000" cy="10005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1058400" y="504825"/>
            <a:ext cx="54363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Week of Learning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 rot="5400000">
            <a:off x="-1722250" y="2205825"/>
            <a:ext cx="39687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01 : What is Week of Learning?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058400" y="1422000"/>
            <a:ext cx="75345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Kickstart your Web Development Journey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2593619" y="2406775"/>
            <a:ext cx="1405500" cy="3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121963" y="2406775"/>
            <a:ext cx="1405500" cy="3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5650306" y="2406775"/>
            <a:ext cx="1405500" cy="3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1065275" y="2406775"/>
            <a:ext cx="1405500" cy="3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7178650" y="2406775"/>
            <a:ext cx="1405500" cy="3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" name="Google Shape;172;p22"/>
          <p:cNvGrpSpPr/>
          <p:nvPr/>
        </p:nvGrpSpPr>
        <p:grpSpPr>
          <a:xfrm>
            <a:off x="1065244" y="2406578"/>
            <a:ext cx="7518875" cy="798525"/>
            <a:chOff x="1187634" y="2571745"/>
            <a:chExt cx="7518875" cy="3549000"/>
          </a:xfrm>
        </p:grpSpPr>
        <p:sp>
          <p:nvSpPr>
            <p:cNvPr id="173" name="Google Shape;173;p22"/>
            <p:cNvSpPr/>
            <p:nvPr/>
          </p:nvSpPr>
          <p:spPr>
            <a:xfrm>
              <a:off x="2715978" y="2571745"/>
              <a:ext cx="1405500" cy="3549000"/>
            </a:xfrm>
            <a:prstGeom prst="rect">
              <a:avLst/>
            </a:prstGeom>
            <a:solidFill>
              <a:srgbClr val="30C8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4244322" y="2571745"/>
              <a:ext cx="1405500" cy="3549000"/>
            </a:xfrm>
            <a:prstGeom prst="rect">
              <a:avLst/>
            </a:prstGeom>
            <a:solidFill>
              <a:srgbClr val="30C8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772665" y="2571745"/>
              <a:ext cx="1405500" cy="3549000"/>
            </a:xfrm>
            <a:prstGeom prst="rect">
              <a:avLst/>
            </a:prstGeom>
            <a:solidFill>
              <a:srgbClr val="30C8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1187634" y="2571745"/>
              <a:ext cx="1405500" cy="3549000"/>
            </a:xfrm>
            <a:prstGeom prst="rect">
              <a:avLst/>
            </a:prstGeom>
            <a:solidFill>
              <a:srgbClr val="30C8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301009" y="2571745"/>
              <a:ext cx="1405500" cy="3549000"/>
            </a:xfrm>
            <a:prstGeom prst="rect">
              <a:avLst/>
            </a:prstGeom>
            <a:solidFill>
              <a:srgbClr val="30C8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8" name="Google Shape;178;p22"/>
          <p:cNvSpPr txBox="1"/>
          <p:nvPr/>
        </p:nvSpPr>
        <p:spPr>
          <a:xfrm>
            <a:off x="2593953" y="2526803"/>
            <a:ext cx="1405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600" i="0" u="none" strike="noStrike" cap="none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</a:t>
            </a: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1</a:t>
            </a:r>
            <a:endParaRPr sz="16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LEARNING</a:t>
            </a:r>
            <a:endParaRPr sz="16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117613" y="2526803"/>
            <a:ext cx="1409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7</a:t>
            </a:r>
            <a:b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</a:b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LEARNING</a:t>
            </a:r>
            <a:endParaRPr sz="1600" i="0" u="none" strike="noStrike" cap="none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5648200" y="2504668"/>
            <a:ext cx="1409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8 </a:t>
            </a:r>
            <a:r>
              <a:rPr lang="ja" sz="16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SESSION</a:t>
            </a:r>
            <a:endParaRPr sz="15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7083063" y="2406565"/>
            <a:ext cx="1605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Webathon</a:t>
            </a:r>
            <a:endParaRPr sz="15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(Online Hackathon)</a:t>
            </a:r>
            <a:endParaRPr sz="15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1284061" y="3645180"/>
            <a:ext cx="1028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Get ready!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819551" y="3587350"/>
            <a:ext cx="1236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Join a webinar and try your hands on web development by making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 project.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7276837" y="3587355"/>
            <a:ext cx="116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Build your own project and get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 chance to win exciting prizes!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2508863" y="3637898"/>
            <a:ext cx="3132900" cy="1472400"/>
          </a:xfrm>
          <a:prstGeom prst="chevron">
            <a:avLst>
              <a:gd name="adj" fmla="val 37081"/>
            </a:avLst>
          </a:prstGeom>
          <a:solidFill>
            <a:srgbClr val="B0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203140" y="4012898"/>
            <a:ext cx="2047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21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500">
                <a:solidFill>
                  <a:srgbClr val="5876A3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Learn Fundamentals of HTML, CSS &amp; JavaScript on Progate</a:t>
            </a:r>
            <a:endParaRPr sz="15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065363" y="2478293"/>
            <a:ext cx="1409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5" tIns="78175" rIns="78175" bIns="78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DAY 0</a:t>
            </a:r>
            <a:endParaRPr sz="16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600">
                <a:solidFill>
                  <a:srgbClr val="FFFFFF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SESSION</a:t>
            </a:r>
            <a:endParaRPr sz="1600">
              <a:solidFill>
                <a:srgbClr val="FFFFFF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8D6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836350" y="2200950"/>
            <a:ext cx="7862100" cy="2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8300"/>
              <a:buFont typeface="Karla"/>
              <a:buNone/>
            </a:pPr>
            <a:r>
              <a:rPr lang="ja" sz="4800" i="0" u="none" strike="noStrike" cap="none">
                <a:solidFill>
                  <a:srgbClr val="FFFFFF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What  is</a:t>
            </a:r>
            <a:r>
              <a:rPr lang="ja" sz="4800">
                <a:solidFill>
                  <a:schemeClr val="lt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  </a:t>
            </a:r>
            <a:r>
              <a:rPr lang="ja" sz="4800" i="0" u="none" strike="noStrike" cap="none">
                <a:solidFill>
                  <a:srgbClr val="FFFFFF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Progate ?</a:t>
            </a:r>
            <a:endParaRPr sz="4800">
              <a:solidFill>
                <a:srgbClr val="FFFFFF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28803" y="1260000"/>
            <a:ext cx="637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EFCF8"/>
              </a:buClr>
              <a:buSzPts val="2500"/>
              <a:buFont typeface="Karla"/>
              <a:buNone/>
            </a:pPr>
            <a:r>
              <a:rPr lang="ja" sz="38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02</a:t>
            </a:r>
            <a:r>
              <a:rPr lang="ja" sz="4300" b="1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4300" b="1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4" name="Google Shape;194;p23"/>
          <p:cNvSpPr/>
          <p:nvPr/>
        </p:nvSpPr>
        <p:spPr>
          <a:xfrm rot="10800000" flipH="1">
            <a:off x="877680" y="1965529"/>
            <a:ext cx="478200" cy="25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88080">
            <a:off x="2436952" y="5057206"/>
            <a:ext cx="896305" cy="10160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1057275" y="504825"/>
            <a:ext cx="5436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4200"/>
              <a:buFont typeface="Karla"/>
              <a:buNone/>
            </a:pPr>
            <a:r>
              <a:rPr lang="ja" sz="3800" b="1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About Progate</a:t>
            </a:r>
            <a:r>
              <a:rPr lang="ja" sz="3800" b="1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sz="38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057275" y="1422038"/>
            <a:ext cx="71667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r>
              <a:rPr lang="ja" sz="2200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Online learning platform from Japan </a:t>
            </a:r>
            <a:r>
              <a:rPr lang="ja" sz="2200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     </a:t>
            </a:r>
            <a:endParaRPr sz="2200" i="0" u="none" strike="noStrike" cap="none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2200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Built for beginners to learn to code. </a:t>
            </a:r>
            <a:endParaRPr sz="2200" i="0" u="none" strike="noStrike" cap="none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2200" i="0" u="none" strike="noStrike" cap="none">
                <a:solidFill>
                  <a:srgbClr val="5876A3"/>
                </a:solidFill>
                <a:latin typeface="Mukta"/>
                <a:ea typeface="Mukta"/>
                <a:cs typeface="Mukta"/>
                <a:sym typeface="Mukta"/>
              </a:rPr>
              <a:t>Over 1 million learners in 100+ countries.</a:t>
            </a:r>
            <a:endParaRPr sz="2200">
              <a:solidFill>
                <a:srgbClr val="5876A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202" name="Google Shape;202;p24" descr="Image result for japan fla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7323" y="1523562"/>
            <a:ext cx="352875" cy="235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24"/>
          <p:cNvSpPr txBox="1"/>
          <p:nvPr/>
        </p:nvSpPr>
        <p:spPr>
          <a:xfrm rot="5400000">
            <a:off x="-1085050" y="1568625"/>
            <a:ext cx="26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175" tIns="21175" rIns="21175" bIns="21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700" b="1">
                <a:solidFill>
                  <a:srgbClr val="D5DCE6"/>
                </a:solidFill>
                <a:latin typeface="Mukta"/>
                <a:ea typeface="Mukta"/>
                <a:cs typeface="Mukta"/>
                <a:sym typeface="Mukta"/>
              </a:rPr>
              <a:t>02 : What  is  Progate ?</a:t>
            </a: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BADD"/>
              </a:buClr>
              <a:buSzPts val="1700"/>
              <a:buFont typeface="Karla"/>
              <a:buNone/>
            </a:pPr>
            <a:endParaRPr sz="1700" b="1">
              <a:solidFill>
                <a:srgbClr val="D5DCE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204" name="Google Shape;204;p24"/>
          <p:cNvGrpSpPr/>
          <p:nvPr/>
        </p:nvGrpSpPr>
        <p:grpSpPr>
          <a:xfrm>
            <a:off x="2567577" y="3194300"/>
            <a:ext cx="4929902" cy="2962825"/>
            <a:chOff x="2567577" y="3194300"/>
            <a:chExt cx="4929902" cy="2962825"/>
          </a:xfrm>
        </p:grpSpPr>
        <p:sp>
          <p:nvSpPr>
            <p:cNvPr id="205" name="Google Shape;205;p24"/>
            <p:cNvSpPr/>
            <p:nvPr/>
          </p:nvSpPr>
          <p:spPr>
            <a:xfrm>
              <a:off x="2957138" y="3194300"/>
              <a:ext cx="4175122" cy="2831404"/>
            </a:xfrm>
            <a:custGeom>
              <a:avLst/>
              <a:gdLst/>
              <a:ahLst/>
              <a:cxnLst/>
              <a:rect l="l" t="t" r="r" b="b"/>
              <a:pathLst>
                <a:path w="242001" h="158956" extrusionOk="0">
                  <a:moveTo>
                    <a:pt x="232196" y="0"/>
                  </a:moveTo>
                  <a:lnTo>
                    <a:pt x="9731" y="297"/>
                  </a:lnTo>
                  <a:lnTo>
                    <a:pt x="8766" y="371"/>
                  </a:lnTo>
                  <a:lnTo>
                    <a:pt x="7800" y="520"/>
                  </a:lnTo>
                  <a:lnTo>
                    <a:pt x="6834" y="743"/>
                  </a:lnTo>
                  <a:lnTo>
                    <a:pt x="5943" y="1114"/>
                  </a:lnTo>
                  <a:lnTo>
                    <a:pt x="5126" y="1486"/>
                  </a:lnTo>
                  <a:lnTo>
                    <a:pt x="4309" y="2006"/>
                  </a:lnTo>
                  <a:lnTo>
                    <a:pt x="3566" y="2525"/>
                  </a:lnTo>
                  <a:lnTo>
                    <a:pt x="2823" y="3120"/>
                  </a:lnTo>
                  <a:lnTo>
                    <a:pt x="2229" y="3788"/>
                  </a:lnTo>
                  <a:lnTo>
                    <a:pt x="1635" y="4531"/>
                  </a:lnTo>
                  <a:lnTo>
                    <a:pt x="1189" y="5348"/>
                  </a:lnTo>
                  <a:lnTo>
                    <a:pt x="744" y="6165"/>
                  </a:lnTo>
                  <a:lnTo>
                    <a:pt x="446" y="7056"/>
                  </a:lnTo>
                  <a:lnTo>
                    <a:pt x="224" y="8022"/>
                  </a:lnTo>
                  <a:lnTo>
                    <a:pt x="75" y="8913"/>
                  </a:lnTo>
                  <a:lnTo>
                    <a:pt x="1" y="9953"/>
                  </a:lnTo>
                  <a:lnTo>
                    <a:pt x="1" y="158956"/>
                  </a:lnTo>
                  <a:lnTo>
                    <a:pt x="242001" y="158956"/>
                  </a:lnTo>
                  <a:lnTo>
                    <a:pt x="242001" y="9953"/>
                  </a:lnTo>
                  <a:lnTo>
                    <a:pt x="242001" y="9582"/>
                  </a:lnTo>
                  <a:lnTo>
                    <a:pt x="241926" y="8616"/>
                  </a:lnTo>
                  <a:lnTo>
                    <a:pt x="241778" y="7651"/>
                  </a:lnTo>
                  <a:lnTo>
                    <a:pt x="241555" y="6759"/>
                  </a:lnTo>
                  <a:lnTo>
                    <a:pt x="241258" y="5868"/>
                  </a:lnTo>
                  <a:lnTo>
                    <a:pt x="240812" y="5051"/>
                  </a:lnTo>
                  <a:lnTo>
                    <a:pt x="240366" y="4234"/>
                  </a:lnTo>
                  <a:lnTo>
                    <a:pt x="239772" y="3491"/>
                  </a:lnTo>
                  <a:lnTo>
                    <a:pt x="239104" y="2823"/>
                  </a:lnTo>
                  <a:lnTo>
                    <a:pt x="238435" y="2228"/>
                  </a:lnTo>
                  <a:lnTo>
                    <a:pt x="237692" y="1634"/>
                  </a:lnTo>
                  <a:lnTo>
                    <a:pt x="236875" y="1188"/>
                  </a:lnTo>
                  <a:lnTo>
                    <a:pt x="236058" y="743"/>
                  </a:lnTo>
                  <a:lnTo>
                    <a:pt x="235167" y="446"/>
                  </a:lnTo>
                  <a:lnTo>
                    <a:pt x="234201" y="223"/>
                  </a:lnTo>
                  <a:lnTo>
                    <a:pt x="233236" y="74"/>
                  </a:lnTo>
                  <a:lnTo>
                    <a:pt x="2321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2567577" y="6025706"/>
              <a:ext cx="4929902" cy="106521"/>
            </a:xfrm>
            <a:custGeom>
              <a:avLst/>
              <a:gdLst/>
              <a:ahLst/>
              <a:cxnLst/>
              <a:rect l="l" t="t" r="r" b="b"/>
              <a:pathLst>
                <a:path w="285750" h="5720" extrusionOk="0">
                  <a:moveTo>
                    <a:pt x="7205" y="1"/>
                  </a:moveTo>
                  <a:lnTo>
                    <a:pt x="5497" y="75"/>
                  </a:lnTo>
                  <a:lnTo>
                    <a:pt x="4085" y="149"/>
                  </a:lnTo>
                  <a:lnTo>
                    <a:pt x="1783" y="372"/>
                  </a:lnTo>
                  <a:lnTo>
                    <a:pt x="446" y="521"/>
                  </a:lnTo>
                  <a:lnTo>
                    <a:pt x="0" y="669"/>
                  </a:lnTo>
                  <a:lnTo>
                    <a:pt x="0" y="5349"/>
                  </a:lnTo>
                  <a:lnTo>
                    <a:pt x="297" y="5349"/>
                  </a:lnTo>
                  <a:lnTo>
                    <a:pt x="8245" y="5720"/>
                  </a:lnTo>
                  <a:lnTo>
                    <a:pt x="277579" y="5720"/>
                  </a:lnTo>
                  <a:lnTo>
                    <a:pt x="285453" y="5349"/>
                  </a:lnTo>
                  <a:lnTo>
                    <a:pt x="285750" y="5349"/>
                  </a:lnTo>
                  <a:lnTo>
                    <a:pt x="285750" y="669"/>
                  </a:lnTo>
                  <a:lnTo>
                    <a:pt x="285304" y="521"/>
                  </a:lnTo>
                  <a:lnTo>
                    <a:pt x="283967" y="372"/>
                  </a:lnTo>
                  <a:lnTo>
                    <a:pt x="281739" y="149"/>
                  </a:lnTo>
                  <a:lnTo>
                    <a:pt x="280253" y="75"/>
                  </a:lnTo>
                  <a:lnTo>
                    <a:pt x="278619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483364" y="6025700"/>
              <a:ext cx="1098229" cy="83030"/>
            </a:xfrm>
            <a:custGeom>
              <a:avLst/>
              <a:gdLst/>
              <a:ahLst/>
              <a:cxnLst/>
              <a:rect l="l" t="t" r="r" b="b"/>
              <a:pathLst>
                <a:path w="44346" h="4458" extrusionOk="0">
                  <a:moveTo>
                    <a:pt x="1" y="1"/>
                  </a:moveTo>
                  <a:lnTo>
                    <a:pt x="1" y="223"/>
                  </a:lnTo>
                  <a:lnTo>
                    <a:pt x="1" y="966"/>
                  </a:lnTo>
                  <a:lnTo>
                    <a:pt x="75" y="1635"/>
                  </a:lnTo>
                  <a:lnTo>
                    <a:pt x="298" y="2303"/>
                  </a:lnTo>
                  <a:lnTo>
                    <a:pt x="595" y="2897"/>
                  </a:lnTo>
                  <a:lnTo>
                    <a:pt x="1041" y="3417"/>
                  </a:lnTo>
                  <a:lnTo>
                    <a:pt x="1561" y="3863"/>
                  </a:lnTo>
                  <a:lnTo>
                    <a:pt x="2155" y="4234"/>
                  </a:lnTo>
                  <a:lnTo>
                    <a:pt x="2823" y="4383"/>
                  </a:lnTo>
                  <a:lnTo>
                    <a:pt x="3566" y="4457"/>
                  </a:lnTo>
                  <a:lnTo>
                    <a:pt x="40854" y="4457"/>
                  </a:lnTo>
                  <a:lnTo>
                    <a:pt x="41523" y="4383"/>
                  </a:lnTo>
                  <a:lnTo>
                    <a:pt x="42191" y="4234"/>
                  </a:lnTo>
                  <a:lnTo>
                    <a:pt x="42785" y="3863"/>
                  </a:lnTo>
                  <a:lnTo>
                    <a:pt x="43305" y="3417"/>
                  </a:lnTo>
                  <a:lnTo>
                    <a:pt x="43751" y="2897"/>
                  </a:lnTo>
                  <a:lnTo>
                    <a:pt x="44122" y="2303"/>
                  </a:lnTo>
                  <a:lnTo>
                    <a:pt x="44271" y="1635"/>
                  </a:lnTo>
                  <a:lnTo>
                    <a:pt x="44345" y="966"/>
                  </a:lnTo>
                  <a:lnTo>
                    <a:pt x="44345" y="223"/>
                  </a:lnTo>
                  <a:lnTo>
                    <a:pt x="44345" y="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991180" y="3368190"/>
              <a:ext cx="66426" cy="67805"/>
            </a:xfrm>
            <a:custGeom>
              <a:avLst/>
              <a:gdLst/>
              <a:ahLst/>
              <a:cxnLst/>
              <a:rect l="l" t="t" r="r" b="b"/>
              <a:pathLst>
                <a:path w="3567" h="3641" extrusionOk="0">
                  <a:moveTo>
                    <a:pt x="1784" y="1"/>
                  </a:moveTo>
                  <a:lnTo>
                    <a:pt x="1412" y="75"/>
                  </a:lnTo>
                  <a:lnTo>
                    <a:pt x="1115" y="149"/>
                  </a:lnTo>
                  <a:lnTo>
                    <a:pt x="744" y="298"/>
                  </a:lnTo>
                  <a:lnTo>
                    <a:pt x="521" y="521"/>
                  </a:lnTo>
                  <a:lnTo>
                    <a:pt x="298" y="818"/>
                  </a:lnTo>
                  <a:lnTo>
                    <a:pt x="150" y="1115"/>
                  </a:lnTo>
                  <a:lnTo>
                    <a:pt x="1" y="1486"/>
                  </a:lnTo>
                  <a:lnTo>
                    <a:pt x="1" y="1784"/>
                  </a:lnTo>
                  <a:lnTo>
                    <a:pt x="1" y="2155"/>
                  </a:lnTo>
                  <a:lnTo>
                    <a:pt x="150" y="2526"/>
                  </a:lnTo>
                  <a:lnTo>
                    <a:pt x="298" y="2823"/>
                  </a:lnTo>
                  <a:lnTo>
                    <a:pt x="521" y="3046"/>
                  </a:lnTo>
                  <a:lnTo>
                    <a:pt x="744" y="3269"/>
                  </a:lnTo>
                  <a:lnTo>
                    <a:pt x="1115" y="3492"/>
                  </a:lnTo>
                  <a:lnTo>
                    <a:pt x="1412" y="3566"/>
                  </a:lnTo>
                  <a:lnTo>
                    <a:pt x="1784" y="3641"/>
                  </a:lnTo>
                  <a:lnTo>
                    <a:pt x="2155" y="3566"/>
                  </a:lnTo>
                  <a:lnTo>
                    <a:pt x="2452" y="3492"/>
                  </a:lnTo>
                  <a:lnTo>
                    <a:pt x="2749" y="3269"/>
                  </a:lnTo>
                  <a:lnTo>
                    <a:pt x="3046" y="3046"/>
                  </a:lnTo>
                  <a:lnTo>
                    <a:pt x="3269" y="2823"/>
                  </a:lnTo>
                  <a:lnTo>
                    <a:pt x="3418" y="2526"/>
                  </a:lnTo>
                  <a:lnTo>
                    <a:pt x="3566" y="2155"/>
                  </a:lnTo>
                  <a:lnTo>
                    <a:pt x="3566" y="1784"/>
                  </a:lnTo>
                  <a:lnTo>
                    <a:pt x="3566" y="1486"/>
                  </a:lnTo>
                  <a:lnTo>
                    <a:pt x="3418" y="1115"/>
                  </a:lnTo>
                  <a:lnTo>
                    <a:pt x="3269" y="818"/>
                  </a:lnTo>
                  <a:lnTo>
                    <a:pt x="3046" y="521"/>
                  </a:lnTo>
                  <a:lnTo>
                    <a:pt x="2749" y="298"/>
                  </a:lnTo>
                  <a:lnTo>
                    <a:pt x="2452" y="149"/>
                  </a:lnTo>
                  <a:lnTo>
                    <a:pt x="2155" y="7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2572701" y="6126677"/>
              <a:ext cx="4920948" cy="30448"/>
            </a:xfrm>
            <a:custGeom>
              <a:avLst/>
              <a:gdLst/>
              <a:ahLst/>
              <a:cxnLst/>
              <a:rect l="l" t="t" r="r" b="b"/>
              <a:pathLst>
                <a:path w="285231" h="1635" extrusionOk="0">
                  <a:moveTo>
                    <a:pt x="0" y="1"/>
                  </a:moveTo>
                  <a:lnTo>
                    <a:pt x="297" y="224"/>
                  </a:lnTo>
                  <a:lnTo>
                    <a:pt x="743" y="447"/>
                  </a:lnTo>
                  <a:lnTo>
                    <a:pt x="1411" y="669"/>
                  </a:lnTo>
                  <a:lnTo>
                    <a:pt x="2451" y="967"/>
                  </a:lnTo>
                  <a:lnTo>
                    <a:pt x="3863" y="1264"/>
                  </a:lnTo>
                  <a:lnTo>
                    <a:pt x="5645" y="1486"/>
                  </a:lnTo>
                  <a:lnTo>
                    <a:pt x="7948" y="1635"/>
                  </a:lnTo>
                  <a:lnTo>
                    <a:pt x="277282" y="1635"/>
                  </a:lnTo>
                  <a:lnTo>
                    <a:pt x="279511" y="1486"/>
                  </a:lnTo>
                  <a:lnTo>
                    <a:pt x="281368" y="1264"/>
                  </a:lnTo>
                  <a:lnTo>
                    <a:pt x="282705" y="967"/>
                  </a:lnTo>
                  <a:lnTo>
                    <a:pt x="283745" y="669"/>
                  </a:lnTo>
                  <a:lnTo>
                    <a:pt x="284487" y="447"/>
                  </a:lnTo>
                  <a:lnTo>
                    <a:pt x="284933" y="224"/>
                  </a:lnTo>
                  <a:lnTo>
                    <a:pt x="285230" y="1"/>
                  </a:lnTo>
                  <a:lnTo>
                    <a:pt x="285230" y="1"/>
                  </a:lnTo>
                  <a:lnTo>
                    <a:pt x="278842" y="224"/>
                  </a:lnTo>
                  <a:lnTo>
                    <a:pt x="6314" y="2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53675">
            <a:off x="2844800" y="5774562"/>
            <a:ext cx="119933" cy="113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4"/>
          <p:cNvGrpSpPr/>
          <p:nvPr/>
        </p:nvGrpSpPr>
        <p:grpSpPr>
          <a:xfrm>
            <a:off x="3190699" y="3512002"/>
            <a:ext cx="3708000" cy="2268000"/>
            <a:chOff x="3190699" y="3512002"/>
            <a:chExt cx="3708000" cy="2268000"/>
          </a:xfrm>
        </p:grpSpPr>
        <p:sp>
          <p:nvSpPr>
            <p:cNvPr id="212" name="Google Shape;212;p24"/>
            <p:cNvSpPr/>
            <p:nvPr/>
          </p:nvSpPr>
          <p:spPr>
            <a:xfrm>
              <a:off x="3190699" y="3512002"/>
              <a:ext cx="3708000" cy="2268000"/>
            </a:xfrm>
            <a:prstGeom prst="roundRect">
              <a:avLst>
                <a:gd name="adj" fmla="val 1224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3" name="Google Shape;213;p24"/>
            <p:cNvPicPr preferRelativeResize="0"/>
            <p:nvPr/>
          </p:nvPicPr>
          <p:blipFill rotWithShape="1">
            <a:blip r:embed="rId6">
              <a:alphaModFix/>
            </a:blip>
            <a:srcRect l="914" t="1446" r="747" b="1475"/>
            <a:stretch/>
          </p:blipFill>
          <p:spPr>
            <a:xfrm>
              <a:off x="3244698" y="3566001"/>
              <a:ext cx="3600002" cy="2160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3427</Words>
  <Application>Microsoft Office PowerPoint</Application>
  <PresentationFormat>On-screen Show (4:3)</PresentationFormat>
  <Paragraphs>174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Lato</vt:lpstr>
      <vt:lpstr>Mukta Medium</vt:lpstr>
      <vt:lpstr>Arial</vt:lpstr>
      <vt:lpstr>Helvetica Neue</vt:lpstr>
      <vt:lpstr>Karla</vt:lpstr>
      <vt:lpstr>Mukta SemiBold</vt:lpstr>
      <vt:lpstr>Mukta ExtraBold</vt:lpstr>
      <vt:lpstr>M PLUS Rounded 1c ExtraBold</vt:lpstr>
      <vt:lpstr>Helvetica Neue Light</vt:lpstr>
      <vt:lpstr>Mukta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Brihadeesh R K</cp:lastModifiedBy>
  <cp:revision>1</cp:revision>
  <dcterms:modified xsi:type="dcterms:W3CDTF">2020-05-06T16:14:53Z</dcterms:modified>
</cp:coreProperties>
</file>